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4"/>
    <p:sldMasterId id="2147483676" r:id="rId5"/>
    <p:sldMasterId id="2147483662" r:id="rId6"/>
  </p:sldMasterIdLst>
  <p:notesMasterIdLst>
    <p:notesMasterId r:id="rId17"/>
  </p:notesMasterIdLst>
  <p:sldIdLst>
    <p:sldId id="269" r:id="rId7"/>
    <p:sldId id="274" r:id="rId8"/>
    <p:sldId id="273" r:id="rId9"/>
    <p:sldId id="262" r:id="rId10"/>
    <p:sldId id="344" r:id="rId11"/>
    <p:sldId id="268" r:id="rId12"/>
    <p:sldId id="342" r:id="rId13"/>
    <p:sldId id="343" r:id="rId14"/>
    <p:sldId id="334" r:id="rId15"/>
    <p:sldId id="271" r:id="rId1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F5FF"/>
    <a:srgbClr val="009EE2"/>
    <a:srgbClr val="EAF6FE"/>
    <a:srgbClr val="5BC4F1"/>
    <a:srgbClr val="B5EAE0"/>
    <a:srgbClr val="D9FFFA"/>
    <a:srgbClr val="009881"/>
    <a:srgbClr val="B8FFF1"/>
    <a:srgbClr val="B3FFF0"/>
    <a:srgbClr val="89F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62D664-68FE-4609-9EE5-E3462BD1E690}" v="70" dt="2023-04-17T14:38:26.3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23" autoAdjust="0"/>
    <p:restoredTop sz="79027" autoAdjust="0"/>
  </p:normalViewPr>
  <p:slideViewPr>
    <p:cSldViewPr snapToGrid="0">
      <p:cViewPr varScale="1">
        <p:scale>
          <a:sx n="66" d="100"/>
          <a:sy n="66" d="100"/>
        </p:scale>
        <p:origin x="1099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 Mach" userId="2f811108cf0d8a6e" providerId="LiveId" clId="{2662D664-68FE-4609-9EE5-E3462BD1E690}"/>
    <pc:docChg chg="undo redo custSel addSld delSld modSld sldOrd">
      <pc:chgData name="Jan Mach" userId="2f811108cf0d8a6e" providerId="LiveId" clId="{2662D664-68FE-4609-9EE5-E3462BD1E690}" dt="2023-04-17T14:48:01.059" v="1088" actId="208"/>
      <pc:docMkLst>
        <pc:docMk/>
      </pc:docMkLst>
      <pc:sldChg chg="del">
        <pc:chgData name="Jan Mach" userId="2f811108cf0d8a6e" providerId="LiveId" clId="{2662D664-68FE-4609-9EE5-E3462BD1E690}" dt="2023-04-17T08:27:57.043" v="0" actId="47"/>
        <pc:sldMkLst>
          <pc:docMk/>
          <pc:sldMk cId="2272059808" sldId="257"/>
        </pc:sldMkLst>
      </pc:sldChg>
      <pc:sldChg chg="delSp modSp add mod ord modTransition setBg">
        <pc:chgData name="Jan Mach" userId="2f811108cf0d8a6e" providerId="LiveId" clId="{2662D664-68FE-4609-9EE5-E3462BD1E690}" dt="2023-04-17T14:45:06.947" v="1084" actId="20577"/>
        <pc:sldMkLst>
          <pc:docMk/>
          <pc:sldMk cId="0" sldId="262"/>
        </pc:sldMkLst>
        <pc:spChg chg="mod">
          <ac:chgData name="Jan Mach" userId="2f811108cf0d8a6e" providerId="LiveId" clId="{2662D664-68FE-4609-9EE5-E3462BD1E690}" dt="2023-04-17T14:45:06.947" v="1084" actId="20577"/>
          <ac:spMkLst>
            <pc:docMk/>
            <pc:sldMk cId="0" sldId="262"/>
            <ac:spMk id="4" creationId="{DD5EE474-D3A7-433D-9C5A-D63222902E65}"/>
          </ac:spMkLst>
        </pc:spChg>
        <pc:spChg chg="mod">
          <ac:chgData name="Jan Mach" userId="2f811108cf0d8a6e" providerId="LiveId" clId="{2662D664-68FE-4609-9EE5-E3462BD1E690}" dt="2023-04-17T14:04:26.134" v="723" actId="20577"/>
          <ac:spMkLst>
            <pc:docMk/>
            <pc:sldMk cId="0" sldId="262"/>
            <ac:spMk id="5" creationId="{EE23EE65-C0B6-4D76-B1C2-ABA1322A1C29}"/>
          </ac:spMkLst>
        </pc:spChg>
        <pc:spChg chg="del">
          <ac:chgData name="Jan Mach" userId="2f811108cf0d8a6e" providerId="LiveId" clId="{2662D664-68FE-4609-9EE5-E3462BD1E690}" dt="2023-04-17T14:04:41.122" v="724" actId="478"/>
          <ac:spMkLst>
            <pc:docMk/>
            <pc:sldMk cId="0" sldId="262"/>
            <ac:spMk id="8" creationId="{08225455-B942-EC05-349E-6FD10B608798}"/>
          </ac:spMkLst>
        </pc:spChg>
      </pc:sldChg>
      <pc:sldChg chg="addSp delSp modSp add mod delAnim">
        <pc:chgData name="Jan Mach" userId="2f811108cf0d8a6e" providerId="LiveId" clId="{2662D664-68FE-4609-9EE5-E3462BD1E690}" dt="2023-04-17T14:42:09.267" v="1040" actId="1036"/>
        <pc:sldMkLst>
          <pc:docMk/>
          <pc:sldMk cId="0" sldId="268"/>
        </pc:sldMkLst>
        <pc:spChg chg="del">
          <ac:chgData name="Jan Mach" userId="2f811108cf0d8a6e" providerId="LiveId" clId="{2662D664-68FE-4609-9EE5-E3462BD1E690}" dt="2023-04-17T14:05:09.102" v="727" actId="478"/>
          <ac:spMkLst>
            <pc:docMk/>
            <pc:sldMk cId="0" sldId="268"/>
            <ac:spMk id="3" creationId="{C7522343-E634-4434-AE2E-4A821EEFCAD1}"/>
          </ac:spMkLst>
        </pc:spChg>
        <pc:spChg chg="del">
          <ac:chgData name="Jan Mach" userId="2f811108cf0d8a6e" providerId="LiveId" clId="{2662D664-68FE-4609-9EE5-E3462BD1E690}" dt="2023-04-17T14:05:06.922" v="726" actId="478"/>
          <ac:spMkLst>
            <pc:docMk/>
            <pc:sldMk cId="0" sldId="268"/>
            <ac:spMk id="4" creationId="{75BD09CF-5B96-4340-A6FA-55659575FE60}"/>
          </ac:spMkLst>
        </pc:spChg>
        <pc:spChg chg="del">
          <ac:chgData name="Jan Mach" userId="2f811108cf0d8a6e" providerId="LiveId" clId="{2662D664-68FE-4609-9EE5-E3462BD1E690}" dt="2023-04-17T14:05:12.037" v="728" actId="478"/>
          <ac:spMkLst>
            <pc:docMk/>
            <pc:sldMk cId="0" sldId="268"/>
            <ac:spMk id="5" creationId="{3E78DF2C-944D-48A8-AA29-A4EB0BC50D62}"/>
          </ac:spMkLst>
        </pc:spChg>
        <pc:picChg chg="add mod">
          <ac:chgData name="Jan Mach" userId="2f811108cf0d8a6e" providerId="LiveId" clId="{2662D664-68FE-4609-9EE5-E3462BD1E690}" dt="2023-04-17T14:42:09.267" v="1040" actId="1036"/>
          <ac:picMkLst>
            <pc:docMk/>
            <pc:sldMk cId="0" sldId="268"/>
            <ac:picMk id="6" creationId="{4FC2789F-DAC8-10B6-4051-B6E1F05FADAE}"/>
          </ac:picMkLst>
        </pc:picChg>
        <pc:picChg chg="del mod">
          <ac:chgData name="Jan Mach" userId="2f811108cf0d8a6e" providerId="LiveId" clId="{2662D664-68FE-4609-9EE5-E3462BD1E690}" dt="2023-04-17T14:38:26.331" v="841" actId="478"/>
          <ac:picMkLst>
            <pc:docMk/>
            <pc:sldMk cId="0" sldId="268"/>
            <ac:picMk id="14338" creationId="{D4D7CECE-0F4A-4E3B-AA80-4D166C3C8F20}"/>
          </ac:picMkLst>
        </pc:picChg>
      </pc:sldChg>
      <pc:sldChg chg="modSp mod">
        <pc:chgData name="Jan Mach" userId="2f811108cf0d8a6e" providerId="LiveId" clId="{2662D664-68FE-4609-9EE5-E3462BD1E690}" dt="2023-04-17T10:20:51.428" v="684" actId="20577"/>
        <pc:sldMkLst>
          <pc:docMk/>
          <pc:sldMk cId="1287286663" sldId="269"/>
        </pc:sldMkLst>
        <pc:spChg chg="mod">
          <ac:chgData name="Jan Mach" userId="2f811108cf0d8a6e" providerId="LiveId" clId="{2662D664-68FE-4609-9EE5-E3462BD1E690}" dt="2023-04-17T08:29:09.605" v="129" actId="20577"/>
          <ac:spMkLst>
            <pc:docMk/>
            <pc:sldMk cId="1287286663" sldId="269"/>
            <ac:spMk id="6" creationId="{D3B167F7-A0DB-461B-86F4-984F46166B91}"/>
          </ac:spMkLst>
        </pc:spChg>
        <pc:spChg chg="mod">
          <ac:chgData name="Jan Mach" userId="2f811108cf0d8a6e" providerId="LiveId" clId="{2662D664-68FE-4609-9EE5-E3462BD1E690}" dt="2023-04-17T10:20:39.182" v="671"/>
          <ac:spMkLst>
            <pc:docMk/>
            <pc:sldMk cId="1287286663" sldId="269"/>
            <ac:spMk id="8" creationId="{28E76684-B096-4148-9243-D007B536D133}"/>
          </ac:spMkLst>
        </pc:spChg>
        <pc:spChg chg="mod">
          <ac:chgData name="Jan Mach" userId="2f811108cf0d8a6e" providerId="LiveId" clId="{2662D664-68FE-4609-9EE5-E3462BD1E690}" dt="2023-04-17T10:20:51.428" v="684" actId="20577"/>
          <ac:spMkLst>
            <pc:docMk/>
            <pc:sldMk cId="1287286663" sldId="269"/>
            <ac:spMk id="9" creationId="{1A698967-CA31-411B-A074-48A90A010A93}"/>
          </ac:spMkLst>
        </pc:spChg>
      </pc:sldChg>
      <pc:sldChg chg="addSp delSp modSp new del mod modClrScheme chgLayout">
        <pc:chgData name="Jan Mach" userId="2f811108cf0d8a6e" providerId="LiveId" clId="{2662D664-68FE-4609-9EE5-E3462BD1E690}" dt="2023-04-17T14:05:41.301" v="729" actId="47"/>
        <pc:sldMkLst>
          <pc:docMk/>
          <pc:sldMk cId="416685608" sldId="272"/>
        </pc:sldMkLst>
        <pc:spChg chg="del">
          <ac:chgData name="Jan Mach" userId="2f811108cf0d8a6e" providerId="LiveId" clId="{2662D664-68FE-4609-9EE5-E3462BD1E690}" dt="2023-04-17T08:29:24.205" v="131" actId="700"/>
          <ac:spMkLst>
            <pc:docMk/>
            <pc:sldMk cId="416685608" sldId="272"/>
            <ac:spMk id="2" creationId="{02589CB3-B58C-5FF6-1D01-47CFFF905A73}"/>
          </ac:spMkLst>
        </pc:spChg>
        <pc:spChg chg="del">
          <ac:chgData name="Jan Mach" userId="2f811108cf0d8a6e" providerId="LiveId" clId="{2662D664-68FE-4609-9EE5-E3462BD1E690}" dt="2023-04-17T08:29:24.205" v="131" actId="700"/>
          <ac:spMkLst>
            <pc:docMk/>
            <pc:sldMk cId="416685608" sldId="272"/>
            <ac:spMk id="3" creationId="{174169A0-EBC1-C4C5-F6DE-FC4970B81764}"/>
          </ac:spMkLst>
        </pc:spChg>
        <pc:spChg chg="del mod ord">
          <ac:chgData name="Jan Mach" userId="2f811108cf0d8a6e" providerId="LiveId" clId="{2662D664-68FE-4609-9EE5-E3462BD1E690}" dt="2023-04-17T08:29:24.205" v="131" actId="700"/>
          <ac:spMkLst>
            <pc:docMk/>
            <pc:sldMk cId="416685608" sldId="272"/>
            <ac:spMk id="4" creationId="{5D6FB28A-D8DF-B9F8-FC71-1A733AFE086E}"/>
          </ac:spMkLst>
        </pc:spChg>
        <pc:spChg chg="del mod ord">
          <ac:chgData name="Jan Mach" userId="2f811108cf0d8a6e" providerId="LiveId" clId="{2662D664-68FE-4609-9EE5-E3462BD1E690}" dt="2023-04-17T08:29:24.205" v="131" actId="700"/>
          <ac:spMkLst>
            <pc:docMk/>
            <pc:sldMk cId="416685608" sldId="272"/>
            <ac:spMk id="5" creationId="{513AE874-F538-CB4D-C427-18A5391086FB}"/>
          </ac:spMkLst>
        </pc:spChg>
        <pc:spChg chg="add mod ord">
          <ac:chgData name="Jan Mach" userId="2f811108cf0d8a6e" providerId="LiveId" clId="{2662D664-68FE-4609-9EE5-E3462BD1E690}" dt="2023-04-17T08:47:49.397" v="615" actId="20577"/>
          <ac:spMkLst>
            <pc:docMk/>
            <pc:sldMk cId="416685608" sldId="272"/>
            <ac:spMk id="6" creationId="{D2952F5F-CCF5-7709-A3D8-E9DFF2E13463}"/>
          </ac:spMkLst>
        </pc:spChg>
        <pc:spChg chg="add mod ord">
          <ac:chgData name="Jan Mach" userId="2f811108cf0d8a6e" providerId="LiveId" clId="{2662D664-68FE-4609-9EE5-E3462BD1E690}" dt="2023-04-17T08:47:51.892" v="616" actId="20577"/>
          <ac:spMkLst>
            <pc:docMk/>
            <pc:sldMk cId="416685608" sldId="272"/>
            <ac:spMk id="7" creationId="{10FAC26F-A6FE-6557-4C62-DDFE68B3AB9B}"/>
          </ac:spMkLst>
        </pc:spChg>
      </pc:sldChg>
      <pc:sldChg chg="del">
        <pc:chgData name="Jan Mach" userId="2f811108cf0d8a6e" providerId="LiveId" clId="{2662D664-68FE-4609-9EE5-E3462BD1E690}" dt="2023-04-17T08:27:57.177" v="1" actId="47"/>
        <pc:sldMkLst>
          <pc:docMk/>
          <pc:sldMk cId="2591921090" sldId="272"/>
        </pc:sldMkLst>
      </pc:sldChg>
      <pc:sldChg chg="del">
        <pc:chgData name="Jan Mach" userId="2f811108cf0d8a6e" providerId="LiveId" clId="{2662D664-68FE-4609-9EE5-E3462BD1E690}" dt="2023-04-17T08:27:57.354" v="2" actId="47"/>
        <pc:sldMkLst>
          <pc:docMk/>
          <pc:sldMk cId="882857999" sldId="273"/>
        </pc:sldMkLst>
      </pc:sldChg>
      <pc:sldChg chg="addSp delSp modSp new mod modClrScheme chgLayout">
        <pc:chgData name="Jan Mach" userId="2f811108cf0d8a6e" providerId="LiveId" clId="{2662D664-68FE-4609-9EE5-E3462BD1E690}" dt="2023-04-17T14:48:01.059" v="1088" actId="208"/>
        <pc:sldMkLst>
          <pc:docMk/>
          <pc:sldMk cId="4035466293" sldId="273"/>
        </pc:sldMkLst>
        <pc:spChg chg="del">
          <ac:chgData name="Jan Mach" userId="2f811108cf0d8a6e" providerId="LiveId" clId="{2662D664-68FE-4609-9EE5-E3462BD1E690}" dt="2023-04-17T08:37:27.013" v="485" actId="700"/>
          <ac:spMkLst>
            <pc:docMk/>
            <pc:sldMk cId="4035466293" sldId="273"/>
            <ac:spMk id="2" creationId="{E027C5AE-43F0-E34C-559D-D7E293382158}"/>
          </ac:spMkLst>
        </pc:spChg>
        <pc:spChg chg="del">
          <ac:chgData name="Jan Mach" userId="2f811108cf0d8a6e" providerId="LiveId" clId="{2662D664-68FE-4609-9EE5-E3462BD1E690}" dt="2023-04-17T08:37:27.013" v="485" actId="700"/>
          <ac:spMkLst>
            <pc:docMk/>
            <pc:sldMk cId="4035466293" sldId="273"/>
            <ac:spMk id="3" creationId="{F73644F4-560D-681B-9A58-CD371B9B5E0E}"/>
          </ac:spMkLst>
        </pc:spChg>
        <pc:spChg chg="del mod ord">
          <ac:chgData name="Jan Mach" userId="2f811108cf0d8a6e" providerId="LiveId" clId="{2662D664-68FE-4609-9EE5-E3462BD1E690}" dt="2023-04-17T08:37:27.013" v="485" actId="700"/>
          <ac:spMkLst>
            <pc:docMk/>
            <pc:sldMk cId="4035466293" sldId="273"/>
            <ac:spMk id="4" creationId="{1288650B-14D7-52C8-DED1-21FB18932D0F}"/>
          </ac:spMkLst>
        </pc:spChg>
        <pc:spChg chg="del">
          <ac:chgData name="Jan Mach" userId="2f811108cf0d8a6e" providerId="LiveId" clId="{2662D664-68FE-4609-9EE5-E3462BD1E690}" dt="2023-04-17T08:37:27.013" v="485" actId="700"/>
          <ac:spMkLst>
            <pc:docMk/>
            <pc:sldMk cId="4035466293" sldId="273"/>
            <ac:spMk id="5" creationId="{8EF4DCB8-2928-4CBA-5825-4B7F1D69BD92}"/>
          </ac:spMkLst>
        </pc:spChg>
        <pc:spChg chg="add mod ord">
          <ac:chgData name="Jan Mach" userId="2f811108cf0d8a6e" providerId="LiveId" clId="{2662D664-68FE-4609-9EE5-E3462BD1E690}" dt="2023-04-17T09:01:28.684" v="670" actId="20577"/>
          <ac:spMkLst>
            <pc:docMk/>
            <pc:sldMk cId="4035466293" sldId="273"/>
            <ac:spMk id="6" creationId="{90BCE13F-C5EC-7D29-FAD7-D5B618AF1EEF}"/>
          </ac:spMkLst>
        </pc:spChg>
        <pc:spChg chg="add mod">
          <ac:chgData name="Jan Mach" userId="2f811108cf0d8a6e" providerId="LiveId" clId="{2662D664-68FE-4609-9EE5-E3462BD1E690}" dt="2023-04-17T14:44:13.704" v="1046" actId="20577"/>
          <ac:spMkLst>
            <pc:docMk/>
            <pc:sldMk cId="4035466293" sldId="273"/>
            <ac:spMk id="13" creationId="{5162F144-C22B-1DD3-CCE6-DFC03B7AA28D}"/>
          </ac:spMkLst>
        </pc:spChg>
        <pc:picChg chg="add mod">
          <ac:chgData name="Jan Mach" userId="2f811108cf0d8a6e" providerId="LiveId" clId="{2662D664-68FE-4609-9EE5-E3462BD1E690}" dt="2023-04-17T14:48:01.059" v="1088" actId="208"/>
          <ac:picMkLst>
            <pc:docMk/>
            <pc:sldMk cId="4035466293" sldId="273"/>
            <ac:picMk id="8" creationId="{F19041EC-3907-06DB-79E1-A5226F1D14C6}"/>
          </ac:picMkLst>
        </pc:picChg>
      </pc:sldChg>
      <pc:sldChg chg="del">
        <pc:chgData name="Jan Mach" userId="2f811108cf0d8a6e" providerId="LiveId" clId="{2662D664-68FE-4609-9EE5-E3462BD1E690}" dt="2023-04-17T08:27:57.786" v="3" actId="47"/>
        <pc:sldMkLst>
          <pc:docMk/>
          <pc:sldMk cId="2736607869" sldId="274"/>
        </pc:sldMkLst>
      </pc:sldChg>
      <pc:sldChg chg="addSp delSp modSp new mod modClrScheme chgLayout">
        <pc:chgData name="Jan Mach" userId="2f811108cf0d8a6e" providerId="LiveId" clId="{2662D664-68FE-4609-9EE5-E3462BD1E690}" dt="2023-04-17T14:47:09.631" v="1087" actId="208"/>
        <pc:sldMkLst>
          <pc:docMk/>
          <pc:sldMk cId="3437838282" sldId="274"/>
        </pc:sldMkLst>
        <pc:spChg chg="del">
          <ac:chgData name="Jan Mach" userId="2f811108cf0d8a6e" providerId="LiveId" clId="{2662D664-68FE-4609-9EE5-E3462BD1E690}" dt="2023-04-17T08:53:22.766" v="618" actId="700"/>
          <ac:spMkLst>
            <pc:docMk/>
            <pc:sldMk cId="3437838282" sldId="274"/>
            <ac:spMk id="2" creationId="{BAAF3416-ACDA-9907-D904-F396DBCA331B}"/>
          </ac:spMkLst>
        </pc:spChg>
        <pc:spChg chg="del">
          <ac:chgData name="Jan Mach" userId="2f811108cf0d8a6e" providerId="LiveId" clId="{2662D664-68FE-4609-9EE5-E3462BD1E690}" dt="2023-04-17T08:53:22.766" v="618" actId="700"/>
          <ac:spMkLst>
            <pc:docMk/>
            <pc:sldMk cId="3437838282" sldId="274"/>
            <ac:spMk id="3" creationId="{4B46EC9E-F3B1-3036-FC29-F58B3CB68A5C}"/>
          </ac:spMkLst>
        </pc:spChg>
        <pc:spChg chg="del mod ord">
          <ac:chgData name="Jan Mach" userId="2f811108cf0d8a6e" providerId="LiveId" clId="{2662D664-68FE-4609-9EE5-E3462BD1E690}" dt="2023-04-17T08:53:22.766" v="618" actId="700"/>
          <ac:spMkLst>
            <pc:docMk/>
            <pc:sldMk cId="3437838282" sldId="274"/>
            <ac:spMk id="4" creationId="{67DD84E4-0F1D-3CF9-CF86-ADAFBC0D2554}"/>
          </ac:spMkLst>
        </pc:spChg>
        <pc:spChg chg="del mod ord">
          <ac:chgData name="Jan Mach" userId="2f811108cf0d8a6e" providerId="LiveId" clId="{2662D664-68FE-4609-9EE5-E3462BD1E690}" dt="2023-04-17T08:53:22.766" v="618" actId="700"/>
          <ac:spMkLst>
            <pc:docMk/>
            <pc:sldMk cId="3437838282" sldId="274"/>
            <ac:spMk id="5" creationId="{107C4345-85B1-6C62-6094-61E75F863058}"/>
          </ac:spMkLst>
        </pc:spChg>
        <pc:spChg chg="add mod ord">
          <ac:chgData name="Jan Mach" userId="2f811108cf0d8a6e" providerId="LiveId" clId="{2662D664-68FE-4609-9EE5-E3462BD1E690}" dt="2023-04-17T09:00:36.982" v="659" actId="20577"/>
          <ac:spMkLst>
            <pc:docMk/>
            <pc:sldMk cId="3437838282" sldId="274"/>
            <ac:spMk id="6" creationId="{E9BF0165-FA6C-B7B7-7169-122A0654CF72}"/>
          </ac:spMkLst>
        </pc:spChg>
        <pc:spChg chg="add del mod ord">
          <ac:chgData name="Jan Mach" userId="2f811108cf0d8a6e" providerId="LiveId" clId="{2662D664-68FE-4609-9EE5-E3462BD1E690}" dt="2023-04-17T09:00:16.979" v="622"/>
          <ac:spMkLst>
            <pc:docMk/>
            <pc:sldMk cId="3437838282" sldId="274"/>
            <ac:spMk id="7" creationId="{F0E893A0-5BD9-1740-CA8A-A2524E9F8613}"/>
          </ac:spMkLst>
        </pc:spChg>
        <pc:spChg chg="add mod">
          <ac:chgData name="Jan Mach" userId="2f811108cf0d8a6e" providerId="LiveId" clId="{2662D664-68FE-4609-9EE5-E3462BD1E690}" dt="2023-04-17T08:53:29.783" v="621"/>
          <ac:spMkLst>
            <pc:docMk/>
            <pc:sldMk cId="3437838282" sldId="274"/>
            <ac:spMk id="8" creationId="{3CC913E1-5E38-4BEC-A9AE-E998981CAEFC}"/>
          </ac:spMkLst>
        </pc:spChg>
        <pc:spChg chg="add mod">
          <ac:chgData name="Jan Mach" userId="2f811108cf0d8a6e" providerId="LiveId" clId="{2662D664-68FE-4609-9EE5-E3462BD1E690}" dt="2023-04-17T09:01:15.942" v="662" actId="14100"/>
          <ac:spMkLst>
            <pc:docMk/>
            <pc:sldMk cId="3437838282" sldId="274"/>
            <ac:spMk id="10" creationId="{05647B9A-F081-E4EB-31F0-C6E7E5143A35}"/>
          </ac:spMkLst>
        </pc:spChg>
        <pc:spChg chg="add mod">
          <ac:chgData name="Jan Mach" userId="2f811108cf0d8a6e" providerId="LiveId" clId="{2662D664-68FE-4609-9EE5-E3462BD1E690}" dt="2023-04-17T09:01:15.942" v="662" actId="14100"/>
          <ac:spMkLst>
            <pc:docMk/>
            <pc:sldMk cId="3437838282" sldId="274"/>
            <ac:spMk id="11" creationId="{D6A0235E-2CA4-2936-CDCD-8DF79281FDF3}"/>
          </ac:spMkLst>
        </pc:spChg>
        <pc:graphicFrameChg chg="add mod">
          <ac:chgData name="Jan Mach" userId="2f811108cf0d8a6e" providerId="LiveId" clId="{2662D664-68FE-4609-9EE5-E3462BD1E690}" dt="2023-04-17T14:47:09.631" v="1087" actId="208"/>
          <ac:graphicFrameMkLst>
            <pc:docMk/>
            <pc:sldMk cId="3437838282" sldId="274"/>
            <ac:graphicFrameMk id="9" creationId="{0E0C3227-E446-0863-F331-E26E63889FF9}"/>
          </ac:graphicFrameMkLst>
        </pc:graphicFrameChg>
      </pc:sldChg>
      <pc:sldChg chg="del">
        <pc:chgData name="Jan Mach" userId="2f811108cf0d8a6e" providerId="LiveId" clId="{2662D664-68FE-4609-9EE5-E3462BD1E690}" dt="2023-04-17T08:27:57.990" v="4" actId="47"/>
        <pc:sldMkLst>
          <pc:docMk/>
          <pc:sldMk cId="3119044933" sldId="275"/>
        </pc:sldMkLst>
      </pc:sldChg>
      <pc:sldChg chg="del">
        <pc:chgData name="Jan Mach" userId="2f811108cf0d8a6e" providerId="LiveId" clId="{2662D664-68FE-4609-9EE5-E3462BD1E690}" dt="2023-04-17T08:27:58.407" v="5" actId="47"/>
        <pc:sldMkLst>
          <pc:docMk/>
          <pc:sldMk cId="2861510460" sldId="276"/>
        </pc:sldMkLst>
      </pc:sldChg>
      <pc:sldChg chg="del">
        <pc:chgData name="Jan Mach" userId="2f811108cf0d8a6e" providerId="LiveId" clId="{2662D664-68FE-4609-9EE5-E3462BD1E690}" dt="2023-04-17T08:27:58.874" v="6" actId="47"/>
        <pc:sldMkLst>
          <pc:docMk/>
          <pc:sldMk cId="592807999" sldId="277"/>
        </pc:sldMkLst>
      </pc:sldChg>
      <pc:sldChg chg="del">
        <pc:chgData name="Jan Mach" userId="2f811108cf0d8a6e" providerId="LiveId" clId="{2662D664-68FE-4609-9EE5-E3462BD1E690}" dt="2023-04-17T08:27:59.854" v="8" actId="47"/>
        <pc:sldMkLst>
          <pc:docMk/>
          <pc:sldMk cId="4050730489" sldId="279"/>
        </pc:sldMkLst>
      </pc:sldChg>
      <pc:sldChg chg="del">
        <pc:chgData name="Jan Mach" userId="2f811108cf0d8a6e" providerId="LiveId" clId="{2662D664-68FE-4609-9EE5-E3462BD1E690}" dt="2023-04-17T08:27:59.091" v="7" actId="47"/>
        <pc:sldMkLst>
          <pc:docMk/>
          <pc:sldMk cId="211289800" sldId="280"/>
        </pc:sldMkLst>
      </pc:sldChg>
      <pc:sldChg chg="del">
        <pc:chgData name="Jan Mach" userId="2f811108cf0d8a6e" providerId="LiveId" clId="{2662D664-68FE-4609-9EE5-E3462BD1E690}" dt="2023-04-17T08:28:01.113" v="9" actId="47"/>
        <pc:sldMkLst>
          <pc:docMk/>
          <pc:sldMk cId="2469744886" sldId="281"/>
        </pc:sldMkLst>
      </pc:sldChg>
      <pc:sldChg chg="delSp add modTransition setBg delDesignElem">
        <pc:chgData name="Jan Mach" userId="2f811108cf0d8a6e" providerId="LiveId" clId="{2662D664-68FE-4609-9EE5-E3462BD1E690}" dt="2023-04-17T14:06:27.664" v="735"/>
        <pc:sldMkLst>
          <pc:docMk/>
          <pc:sldMk cId="2043165819" sldId="334"/>
        </pc:sldMkLst>
        <pc:spChg chg="del">
          <ac:chgData name="Jan Mach" userId="2f811108cf0d8a6e" providerId="LiveId" clId="{2662D664-68FE-4609-9EE5-E3462BD1E690}" dt="2023-04-17T14:06:27.664" v="735"/>
          <ac:spMkLst>
            <pc:docMk/>
            <pc:sldMk cId="2043165819" sldId="334"/>
            <ac:spMk id="13" creationId="{53F29798-D584-4792-9B62-3F5F5C36D619}"/>
          </ac:spMkLst>
        </pc:spChg>
      </pc:sldChg>
      <pc:sldChg chg="delSp add mod delAnim">
        <pc:chgData name="Jan Mach" userId="2f811108cf0d8a6e" providerId="LiveId" clId="{2662D664-68FE-4609-9EE5-E3462BD1E690}" dt="2023-04-17T14:05:52.908" v="733" actId="478"/>
        <pc:sldMkLst>
          <pc:docMk/>
          <pc:sldMk cId="1687018385" sldId="342"/>
        </pc:sldMkLst>
        <pc:spChg chg="del">
          <ac:chgData name="Jan Mach" userId="2f811108cf0d8a6e" providerId="LiveId" clId="{2662D664-68FE-4609-9EE5-E3462BD1E690}" dt="2023-04-17T14:05:48.835" v="731" actId="478"/>
          <ac:spMkLst>
            <pc:docMk/>
            <pc:sldMk cId="1687018385" sldId="342"/>
            <ac:spMk id="4" creationId="{0FDC495D-2FFC-4DE7-8621-CC8E39AA3D0D}"/>
          </ac:spMkLst>
        </pc:spChg>
        <pc:spChg chg="del">
          <ac:chgData name="Jan Mach" userId="2f811108cf0d8a6e" providerId="LiveId" clId="{2662D664-68FE-4609-9EE5-E3462BD1E690}" dt="2023-04-17T14:05:52.908" v="733" actId="478"/>
          <ac:spMkLst>
            <pc:docMk/>
            <pc:sldMk cId="1687018385" sldId="342"/>
            <ac:spMk id="5" creationId="{BB638CCA-9D8A-402B-9B7B-D91A326FBD19}"/>
          </ac:spMkLst>
        </pc:spChg>
        <pc:spChg chg="del">
          <ac:chgData name="Jan Mach" userId="2f811108cf0d8a6e" providerId="LiveId" clId="{2662D664-68FE-4609-9EE5-E3462BD1E690}" dt="2023-04-17T14:05:50.649" v="732" actId="478"/>
          <ac:spMkLst>
            <pc:docMk/>
            <pc:sldMk cId="1687018385" sldId="342"/>
            <ac:spMk id="6" creationId="{3EA65EA6-DE99-448C-B8C1-BB29D271D8DA}"/>
          </ac:spMkLst>
        </pc:spChg>
      </pc:sldChg>
      <pc:sldChg chg="add">
        <pc:chgData name="Jan Mach" userId="2f811108cf0d8a6e" providerId="LiveId" clId="{2662D664-68FE-4609-9EE5-E3462BD1E690}" dt="2023-04-17T14:05:44.488" v="730"/>
        <pc:sldMkLst>
          <pc:docMk/>
          <pc:sldMk cId="0" sldId="343"/>
        </pc:sldMkLst>
      </pc:sldChg>
      <pc:sldChg chg="new add del">
        <pc:chgData name="Jan Mach" userId="2f811108cf0d8a6e" providerId="LiveId" clId="{2662D664-68FE-4609-9EE5-E3462BD1E690}" dt="2023-04-17T14:35:27.430" v="739" actId="47"/>
        <pc:sldMkLst>
          <pc:docMk/>
          <pc:sldMk cId="687454745" sldId="344"/>
        </pc:sldMkLst>
      </pc:sldChg>
      <pc:sldChg chg="addSp new mod ord">
        <pc:chgData name="Jan Mach" userId="2f811108cf0d8a6e" providerId="LiveId" clId="{2662D664-68FE-4609-9EE5-E3462BD1E690}" dt="2023-04-17T14:36:23.918" v="743" actId="22"/>
        <pc:sldMkLst>
          <pc:docMk/>
          <pc:sldMk cId="3150163806" sldId="344"/>
        </pc:sldMkLst>
        <pc:picChg chg="add">
          <ac:chgData name="Jan Mach" userId="2f811108cf0d8a6e" providerId="LiveId" clId="{2662D664-68FE-4609-9EE5-E3462BD1E690}" dt="2023-04-17T14:36:23.918" v="743" actId="22"/>
          <ac:picMkLst>
            <pc:docMk/>
            <pc:sldMk cId="3150163806" sldId="344"/>
            <ac:picMk id="3" creationId="{62A43254-11CA-4AE3-181F-222922CA4ABD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6.7578487579540367E-2"/>
          <c:y val="3.06571884324651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2.8978790913553664E-2"/>
          <c:y val="0.1348355485860766"/>
          <c:w val="0.95755319432002628"/>
          <c:h val="0.696231418205384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5BC4F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9EE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1C7-4401-905E-A72EA74259B0}"/>
              </c:ext>
            </c:extLst>
          </c:dPt>
          <c:dPt>
            <c:idx val="1"/>
            <c:invertIfNegative val="0"/>
            <c:bubble3D val="0"/>
            <c:spPr>
              <a:solidFill>
                <a:srgbClr val="009EE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314-4921-8343-D89886C95A30}"/>
              </c:ext>
            </c:extLst>
          </c:dPt>
          <c:dPt>
            <c:idx val="2"/>
            <c:invertIfNegative val="0"/>
            <c:bubble3D val="0"/>
            <c:spPr>
              <a:solidFill>
                <a:srgbClr val="009EE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314-4921-8343-D89886C95A30}"/>
              </c:ext>
            </c:extLst>
          </c:dPt>
          <c:dPt>
            <c:idx val="3"/>
            <c:invertIfNegative val="0"/>
            <c:bubble3D val="0"/>
            <c:spPr>
              <a:solidFill>
                <a:srgbClr val="009EE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314-4921-8343-D89886C95A30}"/>
              </c:ext>
            </c:extLst>
          </c:dPt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38-46D1-B2F1-B76DBFE9E6A2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Řada 2</c:v>
                </c:pt>
              </c:strCache>
            </c:strRef>
          </c:tx>
          <c:spPr>
            <a:solidFill>
              <a:srgbClr val="B10062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38-46D1-B2F1-B76DBFE9E6A2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Řada 3</c:v>
                </c:pt>
              </c:strCache>
            </c:strRef>
          </c:tx>
          <c:spPr>
            <a:solidFill>
              <a:srgbClr val="EB6608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38-46D1-B2F1-B76DBFE9E6A2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00659B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List1!$E$2:$E$5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C7-4401-905E-A72EA74259B0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Řada 2</c:v>
                </c:pt>
              </c:strCache>
            </c:strRef>
          </c:tx>
          <c:spPr>
            <a:solidFill>
              <a:srgbClr val="009881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List1!$F$2:$F$5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1C7-4401-905E-A72EA74259B0}"/>
            </c:ext>
          </c:extLst>
        </c:ser>
        <c:ser>
          <c:idx val="5"/>
          <c:order val="5"/>
          <c:tx>
            <c:strRef>
              <c:f>List1!$G$1</c:f>
              <c:strCache>
                <c:ptCount val="1"/>
                <c:pt idx="0">
                  <c:v>Řada 3</c:v>
                </c:pt>
              </c:strCache>
            </c:strRef>
          </c:tx>
          <c:spPr>
            <a:solidFill>
              <a:srgbClr val="5BC4F1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List1!$G$2:$G$5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1C7-4401-905E-A72EA74259B0}"/>
            </c:ext>
          </c:extLst>
        </c:ser>
        <c:ser>
          <c:idx val="6"/>
          <c:order val="6"/>
          <c:tx>
            <c:strRef>
              <c:f>List1!$H$1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E73088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List1!$H$2:$H$5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1C7-4401-905E-A72EA74259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6283247"/>
        <c:axId val="336943279"/>
      </c:barChart>
      <c:catAx>
        <c:axId val="336283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36943279"/>
        <c:crosses val="autoZero"/>
        <c:auto val="1"/>
        <c:lblAlgn val="ctr"/>
        <c:lblOffset val="100"/>
        <c:noMultiLvlLbl val="0"/>
      </c:catAx>
      <c:valAx>
        <c:axId val="3369432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362832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http://validator.vse.cz/" TargetMode="External"/><Relationship Id="rId7" Type="http://schemas.openxmlformats.org/officeDocument/2006/relationships/image" Target="../media/image15.svg"/><Relationship Id="rId2" Type="http://schemas.openxmlformats.org/officeDocument/2006/relationships/hyperlink" Target="https://vskp.vse.cz/" TargetMode="External"/><Relationship Id="rId1" Type="http://schemas.openxmlformats.org/officeDocument/2006/relationships/hyperlink" Target="https://insis.vse.cz/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hyperlink" Target="https://insis.vse.cz/" TargetMode="External"/><Relationship Id="rId7" Type="http://schemas.openxmlformats.org/officeDocument/2006/relationships/image" Target="../media/image16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hyperlink" Target="https://vskp.vse.cz/" TargetMode="External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hyperlink" Target="http://validator.vse.cz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91C2FE-C958-4ACA-A4F3-B6AB1B61291D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DCDAE9-9B67-4BB3-958D-AD40D702A61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Studijní informační systém InSIS</a:t>
          </a:r>
          <a:endParaRPr lang="en-US"/>
        </a:p>
      </dgm:t>
    </dgm:pt>
    <dgm:pt modelId="{A44A77EA-E0F8-4005-9CFE-A0797365BFBB}" type="parTrans" cxnId="{B8A8CB9D-CBA8-4DAC-BA2E-ED7AEE76B37E}">
      <dgm:prSet/>
      <dgm:spPr/>
      <dgm:t>
        <a:bodyPr/>
        <a:lstStyle/>
        <a:p>
          <a:endParaRPr lang="en-US"/>
        </a:p>
      </dgm:t>
    </dgm:pt>
    <dgm:pt modelId="{6E7B12FB-9D91-4D5B-8EBD-EE5235BD8BC7}" type="sibTrans" cxnId="{B8A8CB9D-CBA8-4DAC-BA2E-ED7AEE76B37E}">
      <dgm:prSet/>
      <dgm:spPr/>
      <dgm:t>
        <a:bodyPr/>
        <a:lstStyle/>
        <a:p>
          <a:endParaRPr lang="en-US"/>
        </a:p>
      </dgm:t>
    </dgm:pt>
    <dgm:pt modelId="{C0B44650-CA0B-4608-91AC-2D499DF925E3}">
      <dgm:prSet/>
      <dgm:spPr/>
      <dgm:t>
        <a:bodyPr/>
        <a:lstStyle/>
        <a:p>
          <a:pPr>
            <a:lnSpc>
              <a:spcPct val="100000"/>
            </a:lnSpc>
          </a:pPr>
          <a:r>
            <a:rPr lang="cs-CZ">
              <a:hlinkClick xmlns:r="http://schemas.openxmlformats.org/officeDocument/2006/relationships" r:id="rId1"/>
            </a:rPr>
            <a:t>https://insis.vse.cz</a:t>
          </a:r>
          <a:r>
            <a:rPr lang="cs-CZ"/>
            <a:t> </a:t>
          </a:r>
          <a:endParaRPr lang="en-US"/>
        </a:p>
      </dgm:t>
    </dgm:pt>
    <dgm:pt modelId="{02EBD151-FDA7-4CB2-888A-FF5E4C1CC416}" type="parTrans" cxnId="{8135CB45-D8E1-4600-A476-B6733CE0D904}">
      <dgm:prSet/>
      <dgm:spPr/>
      <dgm:t>
        <a:bodyPr/>
        <a:lstStyle/>
        <a:p>
          <a:endParaRPr lang="en-US"/>
        </a:p>
      </dgm:t>
    </dgm:pt>
    <dgm:pt modelId="{B3B03AFF-7A75-4EDA-8AE2-E04D69389E9F}" type="sibTrans" cxnId="{8135CB45-D8E1-4600-A476-B6733CE0D904}">
      <dgm:prSet/>
      <dgm:spPr/>
      <dgm:t>
        <a:bodyPr/>
        <a:lstStyle/>
        <a:p>
          <a:endParaRPr lang="en-US"/>
        </a:p>
      </dgm:t>
    </dgm:pt>
    <dgm:pt modelId="{ABB78101-7360-43EE-AA0B-ADF32A09F521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Databáze VŠKP</a:t>
          </a:r>
          <a:endParaRPr lang="en-US"/>
        </a:p>
      </dgm:t>
    </dgm:pt>
    <dgm:pt modelId="{AA787E85-7115-4AA9-B7EE-6F87BA7BA371}" type="parTrans" cxnId="{C6C62DA3-0717-4BDC-91AA-2B9220A35864}">
      <dgm:prSet/>
      <dgm:spPr/>
      <dgm:t>
        <a:bodyPr/>
        <a:lstStyle/>
        <a:p>
          <a:endParaRPr lang="en-US"/>
        </a:p>
      </dgm:t>
    </dgm:pt>
    <dgm:pt modelId="{98220CAF-F01A-42DD-932B-06BDFF4B02B0}" type="sibTrans" cxnId="{C6C62DA3-0717-4BDC-91AA-2B9220A35864}">
      <dgm:prSet/>
      <dgm:spPr/>
      <dgm:t>
        <a:bodyPr/>
        <a:lstStyle/>
        <a:p>
          <a:endParaRPr lang="en-US"/>
        </a:p>
      </dgm:t>
    </dgm:pt>
    <dgm:pt modelId="{CD5C643C-2B97-486A-B8A0-4E87C04C576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>
              <a:hlinkClick xmlns:r="http://schemas.openxmlformats.org/officeDocument/2006/relationships" r:id="rId2"/>
            </a:rPr>
            <a:t>https://vskp.vse.cz</a:t>
          </a:r>
          <a:r>
            <a:rPr lang="cs-CZ"/>
            <a:t> </a:t>
          </a:r>
          <a:endParaRPr lang="en-US"/>
        </a:p>
      </dgm:t>
    </dgm:pt>
    <dgm:pt modelId="{92033DA3-97F5-43F6-A199-D2D72E9CE029}" type="parTrans" cxnId="{5E2F1264-85E5-45C5-9E1B-1123B6BD9B6C}">
      <dgm:prSet/>
      <dgm:spPr/>
      <dgm:t>
        <a:bodyPr/>
        <a:lstStyle/>
        <a:p>
          <a:endParaRPr lang="en-US"/>
        </a:p>
      </dgm:t>
    </dgm:pt>
    <dgm:pt modelId="{ABE2126A-3D57-4F2B-9B77-C38DB664171E}" type="sibTrans" cxnId="{5E2F1264-85E5-45C5-9E1B-1123B6BD9B6C}">
      <dgm:prSet/>
      <dgm:spPr/>
      <dgm:t>
        <a:bodyPr/>
        <a:lstStyle/>
        <a:p>
          <a:endParaRPr lang="en-US"/>
        </a:p>
      </dgm:t>
    </dgm:pt>
    <dgm:pt modelId="{FE343253-A459-4FB9-921B-4683FC183D3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Validátor VŠE</a:t>
          </a:r>
          <a:endParaRPr lang="en-US"/>
        </a:p>
      </dgm:t>
    </dgm:pt>
    <dgm:pt modelId="{15A27630-C8DB-474C-ABCD-4FB11D397D40}" type="parTrans" cxnId="{62F3B622-8508-4A32-AD43-78F32E328858}">
      <dgm:prSet/>
      <dgm:spPr/>
      <dgm:t>
        <a:bodyPr/>
        <a:lstStyle/>
        <a:p>
          <a:endParaRPr lang="en-US"/>
        </a:p>
      </dgm:t>
    </dgm:pt>
    <dgm:pt modelId="{AEBEAE37-1910-4D56-AA76-6C0AB6CC5AE3}" type="sibTrans" cxnId="{62F3B622-8508-4A32-AD43-78F32E328858}">
      <dgm:prSet/>
      <dgm:spPr/>
      <dgm:t>
        <a:bodyPr/>
        <a:lstStyle/>
        <a:p>
          <a:endParaRPr lang="en-US"/>
        </a:p>
      </dgm:t>
    </dgm:pt>
    <dgm:pt modelId="{D049D5C2-6C28-4D19-89CD-CCBDF8D7A7DF}">
      <dgm:prSet/>
      <dgm:spPr/>
      <dgm:t>
        <a:bodyPr/>
        <a:lstStyle/>
        <a:p>
          <a:pPr>
            <a:lnSpc>
              <a:spcPct val="100000"/>
            </a:lnSpc>
          </a:pPr>
          <a:r>
            <a:rPr lang="cs-CZ">
              <a:hlinkClick xmlns:r="http://schemas.openxmlformats.org/officeDocument/2006/relationships" r:id="rId3"/>
            </a:rPr>
            <a:t>http:</a:t>
          </a:r>
          <a:r>
            <a:rPr lang="en-US">
              <a:hlinkClick xmlns:r="http://schemas.openxmlformats.org/officeDocument/2006/relationships" r:id="rId3"/>
            </a:rPr>
            <a:t>//validator.vse.cz</a:t>
          </a:r>
          <a:r>
            <a:rPr lang="en-US"/>
            <a:t> </a:t>
          </a:r>
        </a:p>
      </dgm:t>
    </dgm:pt>
    <dgm:pt modelId="{1259048F-3BD3-4BBA-9AD3-D3ECF915A877}" type="parTrans" cxnId="{BFD88127-A63E-4BD6-B54B-18A3F4D4A373}">
      <dgm:prSet/>
      <dgm:spPr/>
      <dgm:t>
        <a:bodyPr/>
        <a:lstStyle/>
        <a:p>
          <a:endParaRPr lang="en-US"/>
        </a:p>
      </dgm:t>
    </dgm:pt>
    <dgm:pt modelId="{2A559B20-8B77-4950-A136-CD7DC0842557}" type="sibTrans" cxnId="{BFD88127-A63E-4BD6-B54B-18A3F4D4A373}">
      <dgm:prSet/>
      <dgm:spPr/>
      <dgm:t>
        <a:bodyPr/>
        <a:lstStyle/>
        <a:p>
          <a:endParaRPr lang="en-US"/>
        </a:p>
      </dgm:t>
    </dgm:pt>
    <dgm:pt modelId="{AA27CECD-C6FB-4922-A450-31E64E467A57}" type="pres">
      <dgm:prSet presAssocID="{7E91C2FE-C958-4ACA-A4F3-B6AB1B61291D}" presName="root" presStyleCnt="0">
        <dgm:presLayoutVars>
          <dgm:dir/>
          <dgm:resizeHandles val="exact"/>
        </dgm:presLayoutVars>
      </dgm:prSet>
      <dgm:spPr/>
    </dgm:pt>
    <dgm:pt modelId="{C38C2851-99C5-45EB-8CE7-539569791A92}" type="pres">
      <dgm:prSet presAssocID="{3FDCDAE9-9B67-4BB3-958D-AD40D702A61D}" presName="compNode" presStyleCnt="0"/>
      <dgm:spPr/>
    </dgm:pt>
    <dgm:pt modelId="{E6D6C43E-A8B4-4157-A595-D1BC56B1806A}" type="pres">
      <dgm:prSet presAssocID="{3FDCDAE9-9B67-4BB3-958D-AD40D702A61D}" presName="bgRect" presStyleLbl="bgShp" presStyleIdx="0" presStyleCnt="3"/>
      <dgm:spPr/>
    </dgm:pt>
    <dgm:pt modelId="{4953DEED-7E94-4FE3-BAA7-E44F2700487F}" type="pres">
      <dgm:prSet presAssocID="{3FDCDAE9-9B67-4BB3-958D-AD40D702A61D}" presName="iconRect" presStyleLbl="node1" presStyleIdx="0" presStyleCnt="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>
          <a:solidFill>
            <a:schemeClr val="accent1"/>
          </a:solidFill>
        </a:ln>
      </dgm:spPr>
      <dgm:extLst>
        <a:ext uri="{E40237B7-FDA0-4F09-8148-C483321AD2D9}">
          <dgm14:cNvPr xmlns:dgm14="http://schemas.microsoft.com/office/drawing/2010/diagram" id="0" name="" descr="Informace se souvislou výplní"/>
        </a:ext>
      </dgm:extLst>
    </dgm:pt>
    <dgm:pt modelId="{F4D7BCB1-7887-4194-A264-DC55674F9401}" type="pres">
      <dgm:prSet presAssocID="{3FDCDAE9-9B67-4BB3-958D-AD40D702A61D}" presName="spaceRect" presStyleCnt="0"/>
      <dgm:spPr/>
    </dgm:pt>
    <dgm:pt modelId="{AE2616AD-4A33-4C0B-B8A8-26FFF5380548}" type="pres">
      <dgm:prSet presAssocID="{3FDCDAE9-9B67-4BB3-958D-AD40D702A61D}" presName="parTx" presStyleLbl="revTx" presStyleIdx="0" presStyleCnt="6">
        <dgm:presLayoutVars>
          <dgm:chMax val="0"/>
          <dgm:chPref val="0"/>
        </dgm:presLayoutVars>
      </dgm:prSet>
      <dgm:spPr/>
    </dgm:pt>
    <dgm:pt modelId="{396715BE-4760-44CE-8DDA-DC796F937285}" type="pres">
      <dgm:prSet presAssocID="{3FDCDAE9-9B67-4BB3-958D-AD40D702A61D}" presName="desTx" presStyleLbl="revTx" presStyleIdx="1" presStyleCnt="6">
        <dgm:presLayoutVars/>
      </dgm:prSet>
      <dgm:spPr/>
    </dgm:pt>
    <dgm:pt modelId="{83C41F27-9CB2-4C34-90B5-517B920FA244}" type="pres">
      <dgm:prSet presAssocID="{6E7B12FB-9D91-4D5B-8EBD-EE5235BD8BC7}" presName="sibTrans" presStyleCnt="0"/>
      <dgm:spPr/>
    </dgm:pt>
    <dgm:pt modelId="{44977F88-0709-4151-9D1B-70E03B88F79A}" type="pres">
      <dgm:prSet presAssocID="{ABB78101-7360-43EE-AA0B-ADF32A09F521}" presName="compNode" presStyleCnt="0"/>
      <dgm:spPr/>
    </dgm:pt>
    <dgm:pt modelId="{FF985DA1-9CF6-43DA-AC96-869EF80BBDFA}" type="pres">
      <dgm:prSet presAssocID="{ABB78101-7360-43EE-AA0B-ADF32A09F521}" presName="bgRect" presStyleLbl="bgShp" presStyleIdx="1" presStyleCnt="3"/>
      <dgm:spPr/>
    </dgm:pt>
    <dgm:pt modelId="{18D397CA-6212-4E74-83D1-2885C5EFE7B1}" type="pres">
      <dgm:prSet presAssocID="{ABB78101-7360-43EE-AA0B-ADF32A09F521}" presName="iconRect" presStyleLbl="node1" presStyleIdx="1" presStyleCnt="3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tabáze"/>
        </a:ext>
      </dgm:extLst>
    </dgm:pt>
    <dgm:pt modelId="{016B3A0B-7A40-43AA-BDB7-9F08D1A3FB1A}" type="pres">
      <dgm:prSet presAssocID="{ABB78101-7360-43EE-AA0B-ADF32A09F521}" presName="spaceRect" presStyleCnt="0"/>
      <dgm:spPr/>
    </dgm:pt>
    <dgm:pt modelId="{6596EF2F-AD5A-4BA9-BAC2-D317B46D3947}" type="pres">
      <dgm:prSet presAssocID="{ABB78101-7360-43EE-AA0B-ADF32A09F521}" presName="parTx" presStyleLbl="revTx" presStyleIdx="2" presStyleCnt="6">
        <dgm:presLayoutVars>
          <dgm:chMax val="0"/>
          <dgm:chPref val="0"/>
        </dgm:presLayoutVars>
      </dgm:prSet>
      <dgm:spPr/>
    </dgm:pt>
    <dgm:pt modelId="{07387C73-B3AF-4E3A-9F4B-2F7A79BF3C0E}" type="pres">
      <dgm:prSet presAssocID="{ABB78101-7360-43EE-AA0B-ADF32A09F521}" presName="desTx" presStyleLbl="revTx" presStyleIdx="3" presStyleCnt="6">
        <dgm:presLayoutVars/>
      </dgm:prSet>
      <dgm:spPr/>
    </dgm:pt>
    <dgm:pt modelId="{10466CB1-D484-4FE2-8875-78CCC8B298A2}" type="pres">
      <dgm:prSet presAssocID="{98220CAF-F01A-42DD-932B-06BDFF4B02B0}" presName="sibTrans" presStyleCnt="0"/>
      <dgm:spPr/>
    </dgm:pt>
    <dgm:pt modelId="{35F00456-6606-40CA-BFC1-84F7B0EF9E53}" type="pres">
      <dgm:prSet presAssocID="{FE343253-A459-4FB9-921B-4683FC183D38}" presName="compNode" presStyleCnt="0"/>
      <dgm:spPr/>
    </dgm:pt>
    <dgm:pt modelId="{0C33B1A7-25BE-4C98-AC39-8B48FC6ABF4F}" type="pres">
      <dgm:prSet presAssocID="{FE343253-A459-4FB9-921B-4683FC183D38}" presName="bgRect" presStyleLbl="bgShp" presStyleIdx="2" presStyleCnt="3"/>
      <dgm:spPr/>
    </dgm:pt>
    <dgm:pt modelId="{43524A27-0A1F-4FEA-90DA-38752D432A51}" type="pres">
      <dgm:prSet presAssocID="{FE343253-A459-4FB9-921B-4683FC183D38}" presName="iconRect" presStyleLbl="node1" presStyleIdx="2" presStyleCnt="3"/>
      <dgm:spPr>
        <a:blipFill>
          <a:blip xmlns:r="http://schemas.openxmlformats.org/officeDocument/2006/relationships"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rouk pod lupou se souvislou výplní"/>
        </a:ext>
      </dgm:extLst>
    </dgm:pt>
    <dgm:pt modelId="{72FAABE7-51A7-472A-967D-3CF689436EDC}" type="pres">
      <dgm:prSet presAssocID="{FE343253-A459-4FB9-921B-4683FC183D38}" presName="spaceRect" presStyleCnt="0"/>
      <dgm:spPr/>
    </dgm:pt>
    <dgm:pt modelId="{A6232CF6-4E46-417E-9BF1-C2645F34F18E}" type="pres">
      <dgm:prSet presAssocID="{FE343253-A459-4FB9-921B-4683FC183D38}" presName="parTx" presStyleLbl="revTx" presStyleIdx="4" presStyleCnt="6">
        <dgm:presLayoutVars>
          <dgm:chMax val="0"/>
          <dgm:chPref val="0"/>
        </dgm:presLayoutVars>
      </dgm:prSet>
      <dgm:spPr/>
    </dgm:pt>
    <dgm:pt modelId="{C0F99976-F58C-40B1-9D17-EC65AFB9E07F}" type="pres">
      <dgm:prSet presAssocID="{FE343253-A459-4FB9-921B-4683FC183D38}" presName="desTx" presStyleLbl="revTx" presStyleIdx="5" presStyleCnt="6">
        <dgm:presLayoutVars/>
      </dgm:prSet>
      <dgm:spPr/>
    </dgm:pt>
  </dgm:ptLst>
  <dgm:cxnLst>
    <dgm:cxn modelId="{E55E621C-BC5E-4BF4-860A-DEF6BED674D3}" type="presOf" srcId="{D049D5C2-6C28-4D19-89CD-CCBDF8D7A7DF}" destId="{C0F99976-F58C-40B1-9D17-EC65AFB9E07F}" srcOrd="0" destOrd="0" presId="urn:microsoft.com/office/officeart/2018/2/layout/IconVerticalSolidList"/>
    <dgm:cxn modelId="{62F3B622-8508-4A32-AD43-78F32E328858}" srcId="{7E91C2FE-C958-4ACA-A4F3-B6AB1B61291D}" destId="{FE343253-A459-4FB9-921B-4683FC183D38}" srcOrd="2" destOrd="0" parTransId="{15A27630-C8DB-474C-ABCD-4FB11D397D40}" sibTransId="{AEBEAE37-1910-4D56-AA76-6C0AB6CC5AE3}"/>
    <dgm:cxn modelId="{BFD88127-A63E-4BD6-B54B-18A3F4D4A373}" srcId="{FE343253-A459-4FB9-921B-4683FC183D38}" destId="{D049D5C2-6C28-4D19-89CD-CCBDF8D7A7DF}" srcOrd="0" destOrd="0" parTransId="{1259048F-3BD3-4BBA-9AD3-D3ECF915A877}" sibTransId="{2A559B20-8B77-4950-A136-CD7DC0842557}"/>
    <dgm:cxn modelId="{C6071031-BC7D-432F-98BE-9C4C582ED8A1}" type="presOf" srcId="{CD5C643C-2B97-486A-B8A0-4E87C04C576D}" destId="{07387C73-B3AF-4E3A-9F4B-2F7A79BF3C0E}" srcOrd="0" destOrd="0" presId="urn:microsoft.com/office/officeart/2018/2/layout/IconVerticalSolidList"/>
    <dgm:cxn modelId="{5E2F1264-85E5-45C5-9E1B-1123B6BD9B6C}" srcId="{ABB78101-7360-43EE-AA0B-ADF32A09F521}" destId="{CD5C643C-2B97-486A-B8A0-4E87C04C576D}" srcOrd="0" destOrd="0" parTransId="{92033DA3-97F5-43F6-A199-D2D72E9CE029}" sibTransId="{ABE2126A-3D57-4F2B-9B77-C38DB664171E}"/>
    <dgm:cxn modelId="{8135CB45-D8E1-4600-A476-B6733CE0D904}" srcId="{3FDCDAE9-9B67-4BB3-958D-AD40D702A61D}" destId="{C0B44650-CA0B-4608-91AC-2D499DF925E3}" srcOrd="0" destOrd="0" parTransId="{02EBD151-FDA7-4CB2-888A-FF5E4C1CC416}" sibTransId="{B3B03AFF-7A75-4EDA-8AE2-E04D69389E9F}"/>
    <dgm:cxn modelId="{EDAB6B4C-6224-4C4E-9023-C63F1EE67FB3}" type="presOf" srcId="{7E91C2FE-C958-4ACA-A4F3-B6AB1B61291D}" destId="{AA27CECD-C6FB-4922-A450-31E64E467A57}" srcOrd="0" destOrd="0" presId="urn:microsoft.com/office/officeart/2018/2/layout/IconVerticalSolidList"/>
    <dgm:cxn modelId="{B8A8CB9D-CBA8-4DAC-BA2E-ED7AEE76B37E}" srcId="{7E91C2FE-C958-4ACA-A4F3-B6AB1B61291D}" destId="{3FDCDAE9-9B67-4BB3-958D-AD40D702A61D}" srcOrd="0" destOrd="0" parTransId="{A44A77EA-E0F8-4005-9CFE-A0797365BFBB}" sibTransId="{6E7B12FB-9D91-4D5B-8EBD-EE5235BD8BC7}"/>
    <dgm:cxn modelId="{C6C62DA3-0717-4BDC-91AA-2B9220A35864}" srcId="{7E91C2FE-C958-4ACA-A4F3-B6AB1B61291D}" destId="{ABB78101-7360-43EE-AA0B-ADF32A09F521}" srcOrd="1" destOrd="0" parTransId="{AA787E85-7115-4AA9-B7EE-6F87BA7BA371}" sibTransId="{98220CAF-F01A-42DD-932B-06BDFF4B02B0}"/>
    <dgm:cxn modelId="{2CCFC2A9-2C6F-4B9F-8514-C95253690344}" type="presOf" srcId="{3FDCDAE9-9B67-4BB3-958D-AD40D702A61D}" destId="{AE2616AD-4A33-4C0B-B8A8-26FFF5380548}" srcOrd="0" destOrd="0" presId="urn:microsoft.com/office/officeart/2018/2/layout/IconVerticalSolidList"/>
    <dgm:cxn modelId="{3516F1B7-4AD7-44FB-B2FF-76F66F0207CC}" type="presOf" srcId="{FE343253-A459-4FB9-921B-4683FC183D38}" destId="{A6232CF6-4E46-417E-9BF1-C2645F34F18E}" srcOrd="0" destOrd="0" presId="urn:microsoft.com/office/officeart/2018/2/layout/IconVerticalSolidList"/>
    <dgm:cxn modelId="{E0CBA8B9-675D-43F8-85C5-4C90CDBFD908}" type="presOf" srcId="{C0B44650-CA0B-4608-91AC-2D499DF925E3}" destId="{396715BE-4760-44CE-8DDA-DC796F937285}" srcOrd="0" destOrd="0" presId="urn:microsoft.com/office/officeart/2018/2/layout/IconVerticalSolidList"/>
    <dgm:cxn modelId="{D9F412E0-29F8-4BFA-A2F0-F10E9C96101C}" type="presOf" srcId="{ABB78101-7360-43EE-AA0B-ADF32A09F521}" destId="{6596EF2F-AD5A-4BA9-BAC2-D317B46D3947}" srcOrd="0" destOrd="0" presId="urn:microsoft.com/office/officeart/2018/2/layout/IconVerticalSolidList"/>
    <dgm:cxn modelId="{F8B5A5F5-70F0-4DC0-8E56-E5D1D2B96D2A}" type="presParOf" srcId="{AA27CECD-C6FB-4922-A450-31E64E467A57}" destId="{C38C2851-99C5-45EB-8CE7-539569791A92}" srcOrd="0" destOrd="0" presId="urn:microsoft.com/office/officeart/2018/2/layout/IconVerticalSolidList"/>
    <dgm:cxn modelId="{788CAE5B-C385-499C-9B1C-FBE5B295DFF2}" type="presParOf" srcId="{C38C2851-99C5-45EB-8CE7-539569791A92}" destId="{E6D6C43E-A8B4-4157-A595-D1BC56B1806A}" srcOrd="0" destOrd="0" presId="urn:microsoft.com/office/officeart/2018/2/layout/IconVerticalSolidList"/>
    <dgm:cxn modelId="{1F6E0EFD-55BD-4ACA-9F66-85D340CCF208}" type="presParOf" srcId="{C38C2851-99C5-45EB-8CE7-539569791A92}" destId="{4953DEED-7E94-4FE3-BAA7-E44F2700487F}" srcOrd="1" destOrd="0" presId="urn:microsoft.com/office/officeart/2018/2/layout/IconVerticalSolidList"/>
    <dgm:cxn modelId="{A3613D31-5BB2-49D1-B03F-D087A5933BF9}" type="presParOf" srcId="{C38C2851-99C5-45EB-8CE7-539569791A92}" destId="{F4D7BCB1-7887-4194-A264-DC55674F9401}" srcOrd="2" destOrd="0" presId="urn:microsoft.com/office/officeart/2018/2/layout/IconVerticalSolidList"/>
    <dgm:cxn modelId="{33A4D6FD-E5FC-4DC3-AD10-FAC615116915}" type="presParOf" srcId="{C38C2851-99C5-45EB-8CE7-539569791A92}" destId="{AE2616AD-4A33-4C0B-B8A8-26FFF5380548}" srcOrd="3" destOrd="0" presId="urn:microsoft.com/office/officeart/2018/2/layout/IconVerticalSolidList"/>
    <dgm:cxn modelId="{AA4968E7-060A-4C7A-90E5-ADAFC346B204}" type="presParOf" srcId="{C38C2851-99C5-45EB-8CE7-539569791A92}" destId="{396715BE-4760-44CE-8DDA-DC796F937285}" srcOrd="4" destOrd="0" presId="urn:microsoft.com/office/officeart/2018/2/layout/IconVerticalSolidList"/>
    <dgm:cxn modelId="{45CD4FFF-3BE7-4AAB-8C70-105A2DF0F03E}" type="presParOf" srcId="{AA27CECD-C6FB-4922-A450-31E64E467A57}" destId="{83C41F27-9CB2-4C34-90B5-517B920FA244}" srcOrd="1" destOrd="0" presId="urn:microsoft.com/office/officeart/2018/2/layout/IconVerticalSolidList"/>
    <dgm:cxn modelId="{349EEBC9-E569-4728-AABF-AD7415D298B0}" type="presParOf" srcId="{AA27CECD-C6FB-4922-A450-31E64E467A57}" destId="{44977F88-0709-4151-9D1B-70E03B88F79A}" srcOrd="2" destOrd="0" presId="urn:microsoft.com/office/officeart/2018/2/layout/IconVerticalSolidList"/>
    <dgm:cxn modelId="{C3D26909-9B55-410E-840D-D4E4D695DCE9}" type="presParOf" srcId="{44977F88-0709-4151-9D1B-70E03B88F79A}" destId="{FF985DA1-9CF6-43DA-AC96-869EF80BBDFA}" srcOrd="0" destOrd="0" presId="urn:microsoft.com/office/officeart/2018/2/layout/IconVerticalSolidList"/>
    <dgm:cxn modelId="{6CC859BC-1ABA-40F4-B2F2-BA21825A56FD}" type="presParOf" srcId="{44977F88-0709-4151-9D1B-70E03B88F79A}" destId="{18D397CA-6212-4E74-83D1-2885C5EFE7B1}" srcOrd="1" destOrd="0" presId="urn:microsoft.com/office/officeart/2018/2/layout/IconVerticalSolidList"/>
    <dgm:cxn modelId="{AF1155F6-14BA-4580-B8F0-BAE684DEB08E}" type="presParOf" srcId="{44977F88-0709-4151-9D1B-70E03B88F79A}" destId="{016B3A0B-7A40-43AA-BDB7-9F08D1A3FB1A}" srcOrd="2" destOrd="0" presId="urn:microsoft.com/office/officeart/2018/2/layout/IconVerticalSolidList"/>
    <dgm:cxn modelId="{32E8955D-9392-4182-91E2-204EE5CA010B}" type="presParOf" srcId="{44977F88-0709-4151-9D1B-70E03B88F79A}" destId="{6596EF2F-AD5A-4BA9-BAC2-D317B46D3947}" srcOrd="3" destOrd="0" presId="urn:microsoft.com/office/officeart/2018/2/layout/IconVerticalSolidList"/>
    <dgm:cxn modelId="{A7E15554-EC73-435C-B82C-FEDB747D0416}" type="presParOf" srcId="{44977F88-0709-4151-9D1B-70E03B88F79A}" destId="{07387C73-B3AF-4E3A-9F4B-2F7A79BF3C0E}" srcOrd="4" destOrd="0" presId="urn:microsoft.com/office/officeart/2018/2/layout/IconVerticalSolidList"/>
    <dgm:cxn modelId="{4DD14AC0-3E19-49BA-95E0-4C25095AC3FC}" type="presParOf" srcId="{AA27CECD-C6FB-4922-A450-31E64E467A57}" destId="{10466CB1-D484-4FE2-8875-78CCC8B298A2}" srcOrd="3" destOrd="0" presId="urn:microsoft.com/office/officeart/2018/2/layout/IconVerticalSolidList"/>
    <dgm:cxn modelId="{B173BB16-D5FC-446A-B59A-3055877F2628}" type="presParOf" srcId="{AA27CECD-C6FB-4922-A450-31E64E467A57}" destId="{35F00456-6606-40CA-BFC1-84F7B0EF9E53}" srcOrd="4" destOrd="0" presId="urn:microsoft.com/office/officeart/2018/2/layout/IconVerticalSolidList"/>
    <dgm:cxn modelId="{CBC8BAE2-BAB0-4200-8A2F-FEDD1A4CC7F1}" type="presParOf" srcId="{35F00456-6606-40CA-BFC1-84F7B0EF9E53}" destId="{0C33B1A7-25BE-4C98-AC39-8B48FC6ABF4F}" srcOrd="0" destOrd="0" presId="urn:microsoft.com/office/officeart/2018/2/layout/IconVerticalSolidList"/>
    <dgm:cxn modelId="{BFC606CB-177F-4E4F-89B2-1586E55A201A}" type="presParOf" srcId="{35F00456-6606-40CA-BFC1-84F7B0EF9E53}" destId="{43524A27-0A1F-4FEA-90DA-38752D432A51}" srcOrd="1" destOrd="0" presId="urn:microsoft.com/office/officeart/2018/2/layout/IconVerticalSolidList"/>
    <dgm:cxn modelId="{AA4E4DC1-ED68-4BCD-89AF-0BC17D8C0916}" type="presParOf" srcId="{35F00456-6606-40CA-BFC1-84F7B0EF9E53}" destId="{72FAABE7-51A7-472A-967D-3CF689436EDC}" srcOrd="2" destOrd="0" presId="urn:microsoft.com/office/officeart/2018/2/layout/IconVerticalSolidList"/>
    <dgm:cxn modelId="{3010705A-E80F-4E1E-ACE1-00CB68163658}" type="presParOf" srcId="{35F00456-6606-40CA-BFC1-84F7B0EF9E53}" destId="{A6232CF6-4E46-417E-9BF1-C2645F34F18E}" srcOrd="3" destOrd="0" presId="urn:microsoft.com/office/officeart/2018/2/layout/IconVerticalSolidList"/>
    <dgm:cxn modelId="{D227F304-8979-4676-91E9-24994C60C8AE}" type="presParOf" srcId="{35F00456-6606-40CA-BFC1-84F7B0EF9E53}" destId="{C0F99976-F58C-40B1-9D17-EC65AFB9E07F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D6C43E-A8B4-4157-A595-D1BC56B1806A}">
      <dsp:nvSpPr>
        <dsp:cNvPr id="0" name=""/>
        <dsp:cNvSpPr/>
      </dsp:nvSpPr>
      <dsp:spPr>
        <a:xfrm>
          <a:off x="0" y="542"/>
          <a:ext cx="10372725" cy="126923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53DEED-7E94-4FE3-BAA7-E44F2700487F}">
      <dsp:nvSpPr>
        <dsp:cNvPr id="0" name=""/>
        <dsp:cNvSpPr/>
      </dsp:nvSpPr>
      <dsp:spPr>
        <a:xfrm>
          <a:off x="383944" y="286120"/>
          <a:ext cx="698080" cy="69808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616AD-4A33-4C0B-B8A8-26FFF5380548}">
      <dsp:nvSpPr>
        <dsp:cNvPr id="0" name=""/>
        <dsp:cNvSpPr/>
      </dsp:nvSpPr>
      <dsp:spPr>
        <a:xfrm>
          <a:off x="1465968" y="542"/>
          <a:ext cx="4667726" cy="1269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4328" tIns="134328" rIns="134328" bIns="134328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/>
            <a:t>Studijní informační systém InSIS</a:t>
          </a:r>
          <a:endParaRPr lang="en-US" sz="2500" kern="1200"/>
        </a:p>
      </dsp:txBody>
      <dsp:txXfrm>
        <a:off x="1465968" y="542"/>
        <a:ext cx="4667726" cy="1269236"/>
      </dsp:txXfrm>
    </dsp:sp>
    <dsp:sp modelId="{396715BE-4760-44CE-8DDA-DC796F937285}">
      <dsp:nvSpPr>
        <dsp:cNvPr id="0" name=""/>
        <dsp:cNvSpPr/>
      </dsp:nvSpPr>
      <dsp:spPr>
        <a:xfrm>
          <a:off x="6133694" y="542"/>
          <a:ext cx="4239030" cy="1269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4328" tIns="134328" rIns="134328" bIns="134328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>
              <a:hlinkClick xmlns:r="http://schemas.openxmlformats.org/officeDocument/2006/relationships" r:id="rId3"/>
            </a:rPr>
            <a:t>https://insis.vse.cz</a:t>
          </a:r>
          <a:r>
            <a:rPr lang="cs-CZ" sz="1800" kern="1200"/>
            <a:t> </a:t>
          </a:r>
          <a:endParaRPr lang="en-US" sz="1800" kern="1200"/>
        </a:p>
      </dsp:txBody>
      <dsp:txXfrm>
        <a:off x="6133694" y="542"/>
        <a:ext cx="4239030" cy="1269236"/>
      </dsp:txXfrm>
    </dsp:sp>
    <dsp:sp modelId="{FF985DA1-9CF6-43DA-AC96-869EF80BBDFA}">
      <dsp:nvSpPr>
        <dsp:cNvPr id="0" name=""/>
        <dsp:cNvSpPr/>
      </dsp:nvSpPr>
      <dsp:spPr>
        <a:xfrm>
          <a:off x="0" y="1587088"/>
          <a:ext cx="10372725" cy="126923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D397CA-6212-4E74-83D1-2885C5EFE7B1}">
      <dsp:nvSpPr>
        <dsp:cNvPr id="0" name=""/>
        <dsp:cNvSpPr/>
      </dsp:nvSpPr>
      <dsp:spPr>
        <a:xfrm>
          <a:off x="383944" y="1872666"/>
          <a:ext cx="698080" cy="698080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96EF2F-AD5A-4BA9-BAC2-D317B46D3947}">
      <dsp:nvSpPr>
        <dsp:cNvPr id="0" name=""/>
        <dsp:cNvSpPr/>
      </dsp:nvSpPr>
      <dsp:spPr>
        <a:xfrm>
          <a:off x="1465968" y="1587088"/>
          <a:ext cx="4667726" cy="1269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4328" tIns="134328" rIns="134328" bIns="134328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/>
            <a:t>Databáze VŠKP</a:t>
          </a:r>
          <a:endParaRPr lang="en-US" sz="2500" kern="1200"/>
        </a:p>
      </dsp:txBody>
      <dsp:txXfrm>
        <a:off x="1465968" y="1587088"/>
        <a:ext cx="4667726" cy="1269236"/>
      </dsp:txXfrm>
    </dsp:sp>
    <dsp:sp modelId="{07387C73-B3AF-4E3A-9F4B-2F7A79BF3C0E}">
      <dsp:nvSpPr>
        <dsp:cNvPr id="0" name=""/>
        <dsp:cNvSpPr/>
      </dsp:nvSpPr>
      <dsp:spPr>
        <a:xfrm>
          <a:off x="6133694" y="1587088"/>
          <a:ext cx="4239030" cy="1269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4328" tIns="134328" rIns="134328" bIns="134328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>
              <a:hlinkClick xmlns:r="http://schemas.openxmlformats.org/officeDocument/2006/relationships" r:id="rId6"/>
            </a:rPr>
            <a:t>https://vskp.vse.cz</a:t>
          </a:r>
          <a:r>
            <a:rPr lang="cs-CZ" sz="1800" kern="1200"/>
            <a:t> </a:t>
          </a:r>
          <a:endParaRPr lang="en-US" sz="1800" kern="1200"/>
        </a:p>
      </dsp:txBody>
      <dsp:txXfrm>
        <a:off x="6133694" y="1587088"/>
        <a:ext cx="4239030" cy="1269236"/>
      </dsp:txXfrm>
    </dsp:sp>
    <dsp:sp modelId="{0C33B1A7-25BE-4C98-AC39-8B48FC6ABF4F}">
      <dsp:nvSpPr>
        <dsp:cNvPr id="0" name=""/>
        <dsp:cNvSpPr/>
      </dsp:nvSpPr>
      <dsp:spPr>
        <a:xfrm>
          <a:off x="0" y="3173633"/>
          <a:ext cx="10372725" cy="126923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524A27-0A1F-4FEA-90DA-38752D432A51}">
      <dsp:nvSpPr>
        <dsp:cNvPr id="0" name=""/>
        <dsp:cNvSpPr/>
      </dsp:nvSpPr>
      <dsp:spPr>
        <a:xfrm>
          <a:off x="383944" y="3459212"/>
          <a:ext cx="698080" cy="69808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232CF6-4E46-417E-9BF1-C2645F34F18E}">
      <dsp:nvSpPr>
        <dsp:cNvPr id="0" name=""/>
        <dsp:cNvSpPr/>
      </dsp:nvSpPr>
      <dsp:spPr>
        <a:xfrm>
          <a:off x="1465968" y="3173633"/>
          <a:ext cx="4667726" cy="1269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4328" tIns="134328" rIns="134328" bIns="134328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/>
            <a:t>Validátor VŠE</a:t>
          </a:r>
          <a:endParaRPr lang="en-US" sz="2500" kern="1200"/>
        </a:p>
      </dsp:txBody>
      <dsp:txXfrm>
        <a:off x="1465968" y="3173633"/>
        <a:ext cx="4667726" cy="1269236"/>
      </dsp:txXfrm>
    </dsp:sp>
    <dsp:sp modelId="{C0F99976-F58C-40B1-9D17-EC65AFB9E07F}">
      <dsp:nvSpPr>
        <dsp:cNvPr id="0" name=""/>
        <dsp:cNvSpPr/>
      </dsp:nvSpPr>
      <dsp:spPr>
        <a:xfrm>
          <a:off x="6133694" y="3173633"/>
          <a:ext cx="4239030" cy="1269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4328" tIns="134328" rIns="134328" bIns="134328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>
              <a:hlinkClick xmlns:r="http://schemas.openxmlformats.org/officeDocument/2006/relationships" r:id="rId9"/>
            </a:rPr>
            <a:t>http:</a:t>
          </a:r>
          <a:r>
            <a:rPr lang="en-US" sz="1800" kern="1200">
              <a:hlinkClick xmlns:r="http://schemas.openxmlformats.org/officeDocument/2006/relationships" r:id="rId9"/>
            </a:rPr>
            <a:t>//validator.vse.cz</a:t>
          </a:r>
          <a:r>
            <a:rPr lang="en-US" sz="1800" kern="1200"/>
            <a:t> </a:t>
          </a:r>
        </a:p>
      </dsp:txBody>
      <dsp:txXfrm>
        <a:off x="6133694" y="3173633"/>
        <a:ext cx="4239030" cy="12692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02248-1BE1-4630-BFA8-98E44E573197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36DB2-854A-49DA-8C0D-E08FBB9CF3F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7536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Shoda 5 % - shoda v abstraktu = </a:t>
            </a:r>
            <a:r>
              <a:rPr lang="cs-CZ" dirty="0" err="1"/>
              <a:t>essay</a:t>
            </a:r>
            <a:r>
              <a:rPr lang="cs-CZ" dirty="0"/>
              <a:t> </a:t>
            </a:r>
            <a:r>
              <a:rPr lang="cs-CZ" dirty="0" err="1"/>
              <a:t>mill</a:t>
            </a:r>
            <a:endParaRPr lang="cs-CZ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Shoda 18 </a:t>
            </a:r>
            <a:r>
              <a:rPr lang="en-US" dirty="0"/>
              <a:t>% - </a:t>
            </a:r>
            <a:r>
              <a:rPr lang="cs-CZ" dirty="0"/>
              <a:t>pasáže ze zákona</a:t>
            </a:r>
          </a:p>
          <a:p>
            <a:r>
              <a:rPr lang="cs-CZ" dirty="0"/>
              <a:t>Shoda 24 % - zkopírováno, pár slov změněno</a:t>
            </a:r>
          </a:p>
          <a:p>
            <a:r>
              <a:rPr lang="cs-CZ" dirty="0"/>
              <a:t>Shoda 99 % - dřívější práce, příloha, tabulka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37D63B-FA78-4CBF-BD45-75C33E4C6E0B}" type="slidenum">
              <a:rPr lang="cs-CZ" altLang="cs-CZ" smtClean="0"/>
              <a:pPr>
                <a:defRPr/>
              </a:pPr>
              <a:t>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5876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2">
            <a:extLst>
              <a:ext uri="{FF2B5EF4-FFF2-40B4-BE49-F238E27FC236}">
                <a16:creationId xmlns:a16="http://schemas.microsoft.com/office/drawing/2014/main" id="{3D18A0A8-CE57-4D8C-A4BD-70B3F62EE34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634894" y="870423"/>
            <a:ext cx="3718906" cy="3116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500" b="1">
                <a:solidFill>
                  <a:srgbClr val="009EE2"/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Jméno a příjmení autora</a:t>
            </a:r>
          </a:p>
        </p:txBody>
      </p:sp>
      <p:sp>
        <p:nvSpPr>
          <p:cNvPr id="11" name="Zástupný text 2">
            <a:extLst>
              <a:ext uri="{FF2B5EF4-FFF2-40B4-BE49-F238E27FC236}">
                <a16:creationId xmlns:a16="http://schemas.microsoft.com/office/drawing/2014/main" id="{A5E6F3DE-2B8C-4E06-BED3-36A9DFD93F5B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7634894" y="1182051"/>
            <a:ext cx="3718906" cy="3116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rgbClr val="4A4A49"/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Název katedry / oddělení</a:t>
            </a:r>
          </a:p>
        </p:txBody>
      </p:sp>
      <p:sp>
        <p:nvSpPr>
          <p:cNvPr id="12" name="Nadpis 1">
            <a:extLst>
              <a:ext uri="{FF2B5EF4-FFF2-40B4-BE49-F238E27FC236}">
                <a16:creationId xmlns:a16="http://schemas.microsoft.com/office/drawing/2014/main" id="{DDEC2F0C-47FF-4FF4-AFCF-9D4C8401312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8999" y="2395053"/>
            <a:ext cx="10477501" cy="178215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rgbClr val="4A4A4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Název prezentace</a:t>
            </a:r>
          </a:p>
        </p:txBody>
      </p:sp>
      <p:sp>
        <p:nvSpPr>
          <p:cNvPr id="13" name="Podnadpis 2">
            <a:extLst>
              <a:ext uri="{FF2B5EF4-FFF2-40B4-BE49-F238E27FC236}">
                <a16:creationId xmlns:a16="http://schemas.microsoft.com/office/drawing/2014/main" id="{05E6394F-CCD2-4ABB-94AC-311D26711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291503"/>
            <a:ext cx="10452101" cy="8136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rgbClr val="4A4A4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5417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4B6AD0B-CD39-418F-BD86-753F9D93E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AF3563E2-1FFA-41D6-A180-AB12573EE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07A9ED8-2B82-40D5-A9B1-F2B165BE7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Nadpis 1">
            <a:extLst>
              <a:ext uri="{FF2B5EF4-FFF2-40B4-BE49-F238E27FC236}">
                <a16:creationId xmlns:a16="http://schemas.microsoft.com/office/drawing/2014/main" id="{3595AC0D-E641-4E07-B2CB-74274830B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0016"/>
            <a:ext cx="10372725" cy="689952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22415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vz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4B6AD0B-CD39-418F-BD86-753F9D93E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AF3563E2-1FFA-41D6-A180-AB12573EE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07A9ED8-2B82-40D5-A9B1-F2B165BE7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  <p:graphicFrame>
        <p:nvGraphicFramePr>
          <p:cNvPr id="5" name="Tabulka 5">
            <a:extLst>
              <a:ext uri="{FF2B5EF4-FFF2-40B4-BE49-F238E27FC236}">
                <a16:creationId xmlns:a16="http://schemas.microsoft.com/office/drawing/2014/main" id="{9841DB2C-4E87-4F77-9936-DB53842AFF3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536437241"/>
              </p:ext>
            </p:extLst>
          </p:nvPr>
        </p:nvGraphicFramePr>
        <p:xfrm>
          <a:off x="838201" y="2152650"/>
          <a:ext cx="10372722" cy="3605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9914">
                  <a:extLst>
                    <a:ext uri="{9D8B030D-6E8A-4147-A177-3AD203B41FA5}">
                      <a16:colId xmlns:a16="http://schemas.microsoft.com/office/drawing/2014/main" val="1219353005"/>
                    </a:ext>
                  </a:extLst>
                </a:gridCol>
                <a:gridCol w="1149914">
                  <a:extLst>
                    <a:ext uri="{9D8B030D-6E8A-4147-A177-3AD203B41FA5}">
                      <a16:colId xmlns:a16="http://schemas.microsoft.com/office/drawing/2014/main" val="4046355216"/>
                    </a:ext>
                  </a:extLst>
                </a:gridCol>
                <a:gridCol w="1149914">
                  <a:extLst>
                    <a:ext uri="{9D8B030D-6E8A-4147-A177-3AD203B41FA5}">
                      <a16:colId xmlns:a16="http://schemas.microsoft.com/office/drawing/2014/main" val="1360489622"/>
                    </a:ext>
                  </a:extLst>
                </a:gridCol>
                <a:gridCol w="1149914">
                  <a:extLst>
                    <a:ext uri="{9D8B030D-6E8A-4147-A177-3AD203B41FA5}">
                      <a16:colId xmlns:a16="http://schemas.microsoft.com/office/drawing/2014/main" val="2421545816"/>
                    </a:ext>
                  </a:extLst>
                </a:gridCol>
                <a:gridCol w="1149914">
                  <a:extLst>
                    <a:ext uri="{9D8B030D-6E8A-4147-A177-3AD203B41FA5}">
                      <a16:colId xmlns:a16="http://schemas.microsoft.com/office/drawing/2014/main" val="445562066"/>
                    </a:ext>
                  </a:extLst>
                </a:gridCol>
                <a:gridCol w="1149914">
                  <a:extLst>
                    <a:ext uri="{9D8B030D-6E8A-4147-A177-3AD203B41FA5}">
                      <a16:colId xmlns:a16="http://schemas.microsoft.com/office/drawing/2014/main" val="4004064892"/>
                    </a:ext>
                  </a:extLst>
                </a:gridCol>
                <a:gridCol w="1149914">
                  <a:extLst>
                    <a:ext uri="{9D8B030D-6E8A-4147-A177-3AD203B41FA5}">
                      <a16:colId xmlns:a16="http://schemas.microsoft.com/office/drawing/2014/main" val="1769508777"/>
                    </a:ext>
                  </a:extLst>
                </a:gridCol>
                <a:gridCol w="1149914">
                  <a:extLst>
                    <a:ext uri="{9D8B030D-6E8A-4147-A177-3AD203B41FA5}">
                      <a16:colId xmlns:a16="http://schemas.microsoft.com/office/drawing/2014/main" val="3799914238"/>
                    </a:ext>
                  </a:extLst>
                </a:gridCol>
                <a:gridCol w="1173410">
                  <a:extLst>
                    <a:ext uri="{9D8B030D-6E8A-4147-A177-3AD203B41FA5}">
                      <a16:colId xmlns:a16="http://schemas.microsoft.com/office/drawing/2014/main" val="1835371581"/>
                    </a:ext>
                  </a:extLst>
                </a:gridCol>
              </a:tblGrid>
              <a:tr h="450667">
                <a:tc>
                  <a:txBody>
                    <a:bodyPr/>
                    <a:lstStyle/>
                    <a:p>
                      <a:r>
                        <a:rPr lang="cs-CZ" dirty="0"/>
                        <a:t>Sloupec</a:t>
                      </a:r>
                    </a:p>
                  </a:txBody>
                  <a:tcPr anchor="ctr">
                    <a:solidFill>
                      <a:srgbClr val="009E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Sloupec</a:t>
                      </a:r>
                    </a:p>
                  </a:txBody>
                  <a:tcPr anchor="ctr">
                    <a:solidFill>
                      <a:srgbClr val="009E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Sloupec</a:t>
                      </a:r>
                    </a:p>
                  </a:txBody>
                  <a:tcPr anchor="ctr">
                    <a:solidFill>
                      <a:srgbClr val="009E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Sloupec</a:t>
                      </a:r>
                    </a:p>
                  </a:txBody>
                  <a:tcPr anchor="ctr">
                    <a:solidFill>
                      <a:srgbClr val="009E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Sloupec</a:t>
                      </a:r>
                    </a:p>
                  </a:txBody>
                  <a:tcPr anchor="ctr">
                    <a:solidFill>
                      <a:srgbClr val="009E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Sloupec</a:t>
                      </a:r>
                    </a:p>
                  </a:txBody>
                  <a:tcPr anchor="ctr">
                    <a:solidFill>
                      <a:srgbClr val="009E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Sloupec</a:t>
                      </a:r>
                    </a:p>
                  </a:txBody>
                  <a:tcPr anchor="ctr">
                    <a:solidFill>
                      <a:srgbClr val="009E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Sloupec</a:t>
                      </a:r>
                    </a:p>
                  </a:txBody>
                  <a:tcPr anchor="ctr">
                    <a:solidFill>
                      <a:srgbClr val="009E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Sloupec</a:t>
                      </a:r>
                    </a:p>
                  </a:txBody>
                  <a:tcPr anchor="ctr">
                    <a:solidFill>
                      <a:srgbClr val="009E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504544"/>
                  </a:ext>
                </a:extLst>
              </a:tr>
              <a:tr h="450667">
                <a:tc>
                  <a:txBody>
                    <a:bodyPr/>
                    <a:lstStyle/>
                    <a:p>
                      <a:r>
                        <a:rPr lang="cs-CZ" dirty="0"/>
                        <a:t>řádek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9812970"/>
                  </a:ext>
                </a:extLst>
              </a:tr>
              <a:tr h="45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řádek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039754"/>
                  </a:ext>
                </a:extLst>
              </a:tr>
              <a:tr h="45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řádek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737182"/>
                  </a:ext>
                </a:extLst>
              </a:tr>
              <a:tr h="45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řádek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019941"/>
                  </a:ext>
                </a:extLst>
              </a:tr>
              <a:tr h="45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řádek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095225"/>
                  </a:ext>
                </a:extLst>
              </a:tr>
              <a:tr h="45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řádek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294286"/>
                  </a:ext>
                </a:extLst>
              </a:tr>
              <a:tr h="45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řádek</a:t>
                      </a:r>
                    </a:p>
                  </a:txBody>
                  <a:tcPr anchor="ctr">
                    <a:solidFill>
                      <a:srgbClr val="EAF6FE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rgbClr val="EAF6FE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rgbClr val="EAF6FE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rgbClr val="EAF6FE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rgbClr val="EAF6FE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rgbClr val="EAF6FE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rgbClr val="EAF6FE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rgbClr val="EAF6FE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>
                    <a:solidFill>
                      <a:srgbClr val="EAF6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52544"/>
                  </a:ext>
                </a:extLst>
              </a:tr>
            </a:tbl>
          </a:graphicData>
        </a:graphic>
      </p:graphicFrame>
      <p:sp>
        <p:nvSpPr>
          <p:cNvPr id="14" name="Nadpis 1">
            <a:extLst>
              <a:ext uri="{FF2B5EF4-FFF2-40B4-BE49-F238E27FC236}">
                <a16:creationId xmlns:a16="http://schemas.microsoft.com/office/drawing/2014/main" id="{3595AC0D-E641-4E07-B2CB-74274830B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0016"/>
            <a:ext cx="10372725" cy="689952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77212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75CB4D-7416-4123-83CE-C769D1CEF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D0998F7-E90D-471F-891C-0FD12349B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53689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10F5FE98-251D-4D3C-B8B7-DADD6DEB86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42989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390EA42-058E-4D22-B615-D930D64C6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78A484A-2BA3-41B7-86CF-5D3F9304C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01B4CD1-4B53-455D-AE40-D95A24E4F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01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697884-28AE-4700-9C13-68750D37E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173077C-429C-4C0E-8F05-9FFAC62D14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53689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17844AFA-992F-4BE4-ABDB-10F592A44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42989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0442129-45B5-4C81-B28A-AA85D4F4D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6712F59-4F02-4916-92FC-440DB3FE4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893627A-E54A-4DF9-9A32-88F06F6E2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021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8AD280-0FEB-422D-9545-DF11A2C6C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B9053D2-A965-461D-AF02-87E3E6FA86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12D64A8-F4F7-422C-942F-F0172F554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256C39E-CEDD-43DE-BEDB-8FFB054C8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75DB8F4-69A1-4474-B69F-8F78FC120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953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7890254B-80D5-4BEE-B4A1-5837DB5E91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CEAB0B4A-3C8A-4535-BD22-ACF057EEF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8DA35CD-E8E4-4C4C-AF96-D5C4BAB8B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1789759-0184-4DA8-BF39-B34069CD6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E1126D9-9E62-4220-80F6-A65080324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367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10587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2">
            <a:extLst>
              <a:ext uri="{FF2B5EF4-FFF2-40B4-BE49-F238E27FC236}">
                <a16:creationId xmlns:a16="http://schemas.microsoft.com/office/drawing/2014/main" id="{3724BBC3-D896-4E1C-80DF-C710090CDD7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634894" y="870423"/>
            <a:ext cx="3718906" cy="3116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500" b="1">
                <a:solidFill>
                  <a:srgbClr val="D2F5FF"/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Jméno a příjmení autora</a:t>
            </a:r>
          </a:p>
        </p:txBody>
      </p:sp>
      <p:sp>
        <p:nvSpPr>
          <p:cNvPr id="11" name="Zástupný text 2">
            <a:extLst>
              <a:ext uri="{FF2B5EF4-FFF2-40B4-BE49-F238E27FC236}">
                <a16:creationId xmlns:a16="http://schemas.microsoft.com/office/drawing/2014/main" id="{0BBF9909-8D44-4612-9351-EF626E97ADA4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634894" y="1182051"/>
            <a:ext cx="3718906" cy="3116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Název katedry / oddělení</a:t>
            </a:r>
          </a:p>
        </p:txBody>
      </p:sp>
      <p:sp>
        <p:nvSpPr>
          <p:cNvPr id="12" name="Nadpis 1">
            <a:extLst>
              <a:ext uri="{FF2B5EF4-FFF2-40B4-BE49-F238E27FC236}">
                <a16:creationId xmlns:a16="http://schemas.microsoft.com/office/drawing/2014/main" id="{F586B614-9A5E-4C8F-B622-06700D08D1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2395053"/>
            <a:ext cx="10515601" cy="178215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Mezititulek/závěr</a:t>
            </a:r>
          </a:p>
        </p:txBody>
      </p:sp>
      <p:sp>
        <p:nvSpPr>
          <p:cNvPr id="13" name="Podnadpis 2">
            <a:extLst>
              <a:ext uri="{FF2B5EF4-FFF2-40B4-BE49-F238E27FC236}">
                <a16:creationId xmlns:a16="http://schemas.microsoft.com/office/drawing/2014/main" id="{11EC691D-F05A-40AC-91DC-C3E38D6023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3600" y="4291503"/>
            <a:ext cx="10502900" cy="8136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</p:spTree>
    <p:extLst>
      <p:ext uri="{BB962C8B-B14F-4D97-AF65-F5344CB8AC3E}">
        <p14:creationId xmlns:p14="http://schemas.microsoft.com/office/powerpoint/2010/main" val="304638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1FEBE9D-4844-416F-A47B-E71F5CB39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D6471AA-641D-48E4-895F-2C70DDA44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D51239B-9FE1-4DB1-BD79-B7D38D332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E3E641A-DC32-4DD9-8307-46D9DFF58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92F49C3-090D-4190-9CE2-36066030C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796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2EAB441-3D76-4218-81BE-D7E4F3F92A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A84F63F-E322-46AC-A5C6-E1540E1BD2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939DC5B-E1B0-4FCB-9D9A-C6471A28B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A462326-6725-45D6-8FAC-124BEDCD3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B92F161-156E-4802-8F1B-078DF89F7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416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FA8AAD-C4A1-48ED-8D79-3AB4069FE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9D2D865-A902-4D7C-A0B5-B2C4BB1953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7668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CC5CC91-7444-4FBB-B6F3-3E6FBD5B3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C05772A-E403-4DD1-B232-954A3547E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A89E5D0-757E-45AA-8FEA-238040FBC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623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401FF8-98E7-49CB-8B33-E139EF39E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AF8276E-A998-4BB7-B53A-49EC37A410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53072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55672645-DFF8-41C8-8BAC-5F24D188FE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53072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23C31C8-960E-4A18-BC09-35D75D589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E33D9D5-2EC6-4E2A-AA85-6FCF97D65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CF1E174-D347-4AB1-95DE-ECA0F485F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111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E112A9-1FE6-4496-81B4-0842D25D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012825"/>
            <a:ext cx="10515600" cy="1325563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F9BFB9E-5D3E-46B3-ABDB-B7E57DAC6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6502C15-7789-4EE7-A643-5A633ABA3C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4"/>
            <a:ext cx="5157787" cy="38512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C6F85072-0475-4304-BE03-A72EA7AC39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F1610A2-3C29-4B70-AF60-C2A3EBCE30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85127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72C164E5-0EFB-46F1-BB95-CBBAC80CA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4FD1153-99E6-4ECA-BF33-0E377D334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56282298-48D6-4F29-8798-A54B0577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021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843D58-00E6-4F74-B46F-884BB0737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D11A4E0E-761B-449A-9AA3-FAB726390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ED2199A-57B9-4C7C-A04D-6C8B8FF22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5D08B6B-5218-473D-BD06-9695102CE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951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Graf vz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843D58-00E6-4F74-B46F-884BB0737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D11A4E0E-761B-449A-9AA3-FAB726390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9ADC-2255-4EF3-B5C0-B90829E78CD9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ED2199A-57B9-4C7C-A04D-6C8B8FF22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5D08B6B-5218-473D-BD06-9695102CE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A258-668E-4A85-A197-2757C3BEE154}" type="slidenum">
              <a:rPr lang="cs-CZ" smtClean="0"/>
              <a:t>‹#›</a:t>
            </a:fld>
            <a:endParaRPr lang="cs-CZ"/>
          </a:p>
        </p:txBody>
      </p:sp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id="{A2CFF3E3-BFCF-4550-86A1-C1FA2629A693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084738560"/>
              </p:ext>
            </p:extLst>
          </p:nvPr>
        </p:nvGraphicFramePr>
        <p:xfrm>
          <a:off x="838200" y="1990725"/>
          <a:ext cx="10372724" cy="4147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516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5.xml"/><Relationship Id="rId21" Type="http://schemas.openxmlformats.org/officeDocument/2006/relationships/image" Target="../media/image10.svg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6.sv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8.sv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2DDC1DD5-61DA-41BA-AED0-4018072581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3085"/>
            <a:ext cx="12192000" cy="6861085"/>
          </a:xfrm>
          <a:prstGeom prst="rect">
            <a:avLst/>
          </a:prstGeom>
        </p:spPr>
      </p:pic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6144A193-2443-4336-B8E6-567C50C42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B62FE8A-B6A8-4920-9B7E-768DE3DF4B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712BF67-B920-4B8E-84CF-AAC489B8AB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29CD2-0146-4F3B-A4AA-75EB0CF2F752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85ED088-792C-4229-99A4-13C382DAC6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FF2DEB4-37E5-4BE0-984C-F6914BD2C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9FAB3-BFA5-4172-A475-10F9ABCB38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450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A4A4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9EE2"/>
        </a:buClr>
        <a:buFont typeface="Arial" panose="020B0604020202020204" pitchFamily="34" charset="0"/>
        <a:buChar char="•"/>
        <a:defRPr sz="2800" kern="1200">
          <a:solidFill>
            <a:srgbClr val="4A4A4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9EE2"/>
        </a:buClr>
        <a:buFont typeface="Arial" panose="020B0604020202020204" pitchFamily="34" charset="0"/>
        <a:buChar char="•"/>
        <a:defRPr sz="2400" kern="1200">
          <a:solidFill>
            <a:srgbClr val="4A4A4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9EE2"/>
        </a:buClr>
        <a:buFont typeface="Arial" panose="020B0604020202020204" pitchFamily="34" charset="0"/>
        <a:buChar char="•"/>
        <a:defRPr sz="2000" kern="1200">
          <a:solidFill>
            <a:srgbClr val="4A4A4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9EE2"/>
        </a:buClr>
        <a:buFont typeface="Arial" panose="020B0604020202020204" pitchFamily="34" charset="0"/>
        <a:buChar char="•"/>
        <a:defRPr sz="1800" kern="1200">
          <a:solidFill>
            <a:srgbClr val="4A4A4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9EE2"/>
        </a:buClr>
        <a:buFont typeface="Arial" panose="020B0604020202020204" pitchFamily="34" charset="0"/>
        <a:buChar char="•"/>
        <a:defRPr sz="1800" kern="1200">
          <a:solidFill>
            <a:srgbClr val="4A4A4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2B164F51-2CD2-44FF-A983-712555EA12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3085"/>
            <a:ext cx="12192000" cy="6861085"/>
          </a:xfrm>
          <a:prstGeom prst="rect">
            <a:avLst/>
          </a:prstGeom>
        </p:spPr>
      </p:pic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6144A193-2443-4336-B8E6-567C50C42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B62FE8A-B6A8-4920-9B7E-768DE3DF4B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712BF67-B920-4B8E-84CF-AAC489B8AB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29CD2-0146-4F3B-A4AA-75EB0CF2F752}" type="datetimeFigureOut">
              <a:rPr lang="cs-CZ" smtClean="0"/>
              <a:t>17.04.2023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85ED088-792C-4229-99A4-13C382DAC6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FF2DEB4-37E5-4BE0-984C-F6914BD2C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9FAB3-BFA5-4172-A475-10F9ABCB38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6092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D2F5FF"/>
        </a:buClr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D2F5FF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D2F5FF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D2F5FF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D2F5FF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E57037E3-E38F-4F03-B62C-27899301C8C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0" y="5228"/>
            <a:ext cx="12192000" cy="6861085"/>
          </a:xfrm>
          <a:prstGeom prst="rect">
            <a:avLst/>
          </a:prstGeom>
        </p:spPr>
      </p:pic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6ABAA5AB-DE62-4F81-8DB2-303A5A04B542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797773" y="358391"/>
            <a:ext cx="202407" cy="202407"/>
          </a:xfrm>
          <a:prstGeom prst="rect">
            <a:avLst/>
          </a:prstGeom>
        </p:spPr>
      </p:pic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5850BBEB-899B-4725-810F-E32EB4C5C9F4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151436" y="358391"/>
            <a:ext cx="202407" cy="202407"/>
          </a:xfrm>
          <a:prstGeom prst="rect">
            <a:avLst/>
          </a:prstGeom>
        </p:spPr>
      </p:pic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07A972C7-80EA-4001-A2C8-48457C784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0016"/>
            <a:ext cx="10372725" cy="6899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4A64F96-20EB-4338-812A-2CF45FA870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24050"/>
            <a:ext cx="10372725" cy="44429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849455D-C2AF-42AF-A377-1FD9570338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B329ADC-2255-4EF3-B5C0-B90829E78CD9}" type="datetimeFigureOut">
              <a:rPr lang="cs-CZ" smtClean="0"/>
              <a:pPr/>
              <a:t>17.04.2023</a:t>
            </a:fld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38892D-BE40-4B7B-98A7-1B108AC51A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1406528-E83B-4FF2-81FD-6E1ED0DE8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7371" y="6356350"/>
            <a:ext cx="2643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95CA258-668E-4A85-A197-2757C3BEE154}" type="slidenum">
              <a:rPr lang="cs-CZ" smtClean="0"/>
              <a:pPr/>
              <a:t>‹#›</a:t>
            </a:fld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Zástupný nadpis 1">
            <a:extLst>
              <a:ext uri="{FF2B5EF4-FFF2-40B4-BE49-F238E27FC236}">
                <a16:creationId xmlns:a16="http://schemas.microsoft.com/office/drawing/2014/main" id="{6CADA8D1-4B1D-49C0-B645-EB5D43487BC1}"/>
              </a:ext>
            </a:extLst>
          </p:cNvPr>
          <p:cNvSpPr txBox="1">
            <a:spLocks/>
          </p:cNvSpPr>
          <p:nvPr userDrawn="1"/>
        </p:nvSpPr>
        <p:spPr>
          <a:xfrm>
            <a:off x="11872452" y="6386024"/>
            <a:ext cx="387350" cy="4529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5BC4F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fld id="{166024C8-F27F-4469-B950-3CAEC9128C7E}" type="slidenum">
              <a:rPr lang="cs-CZ" sz="1200" smtClean="0">
                <a:solidFill>
                  <a:schemeClr val="bg1"/>
                </a:solidFill>
              </a:rPr>
              <a:pPr algn="ctr"/>
              <a:t>‹#›</a:t>
            </a:fld>
            <a:endParaRPr lang="cs-CZ" sz="3200" dirty="0">
              <a:solidFill>
                <a:schemeClr val="bg1"/>
              </a:solidFill>
            </a:endParaRP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FCDCD643-C700-45E8-8816-DD3D4AEF500E}"/>
              </a:ext>
            </a:extLst>
          </p:cNvPr>
          <p:cNvSpPr txBox="1"/>
          <p:nvPr userDrawn="1"/>
        </p:nvSpPr>
        <p:spPr>
          <a:xfrm>
            <a:off x="8982551" y="299367"/>
            <a:ext cx="11210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009EE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www.vse.cz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68403B65-A3E4-4EA5-A348-D73A327280A2}"/>
              </a:ext>
            </a:extLst>
          </p:cNvPr>
          <p:cNvSpPr txBox="1"/>
          <p:nvPr userDrawn="1"/>
        </p:nvSpPr>
        <p:spPr>
          <a:xfrm>
            <a:off x="10342326" y="299367"/>
            <a:ext cx="1319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err="1">
                <a:solidFill>
                  <a:srgbClr val="009EE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vsecz</a:t>
            </a:r>
            <a:endParaRPr lang="cs-CZ" sz="1600" dirty="0">
              <a:solidFill>
                <a:srgbClr val="009EE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205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5" r:id="rId3"/>
    <p:sldLayoutId id="2147483666" r:id="rId4"/>
    <p:sldLayoutId id="2147483667" r:id="rId5"/>
    <p:sldLayoutId id="2147483668" r:id="rId6"/>
    <p:sldLayoutId id="2147483678" r:id="rId7"/>
    <p:sldLayoutId id="2147483669" r:id="rId8"/>
    <p:sldLayoutId id="2147483679" r:id="rId9"/>
    <p:sldLayoutId id="2147483670" r:id="rId10"/>
    <p:sldLayoutId id="2147483671" r:id="rId11"/>
    <p:sldLayoutId id="2147483672" r:id="rId12"/>
    <p:sldLayoutId id="2147483673" r:id="rId13"/>
    <p:sldLayoutId id="2147483680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009EE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514350" indent="-514350" algn="l" defTabSz="914400" rtl="0" eaLnBrk="1" latinLnBrk="0" hangingPunct="1">
        <a:lnSpc>
          <a:spcPct val="100000"/>
        </a:lnSpc>
        <a:spcBef>
          <a:spcPts val="1000"/>
        </a:spcBef>
        <a:buClr>
          <a:srgbClr val="009EE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14400" indent="-457200" algn="l" defTabSz="914400" rtl="0" eaLnBrk="1" latinLnBrk="0" hangingPunct="1">
        <a:lnSpc>
          <a:spcPct val="100000"/>
        </a:lnSpc>
        <a:spcBef>
          <a:spcPts val="500"/>
        </a:spcBef>
        <a:buClr>
          <a:srgbClr val="009EE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1600" indent="-457200" algn="l" defTabSz="914400" rtl="0" eaLnBrk="1" latinLnBrk="0" hangingPunct="1">
        <a:lnSpc>
          <a:spcPct val="100000"/>
        </a:lnSpc>
        <a:spcBef>
          <a:spcPts val="500"/>
        </a:spcBef>
        <a:buClr>
          <a:srgbClr val="009EE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714500" indent="-342900" algn="l" defTabSz="914400" rtl="0" eaLnBrk="1" latinLnBrk="0" hangingPunct="1">
        <a:lnSpc>
          <a:spcPct val="100000"/>
        </a:lnSpc>
        <a:spcBef>
          <a:spcPts val="500"/>
        </a:spcBef>
        <a:buClr>
          <a:srgbClr val="009EE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71700" indent="-342900" algn="l" defTabSz="914400" rtl="0" eaLnBrk="1" latinLnBrk="0" hangingPunct="1">
        <a:lnSpc>
          <a:spcPct val="100000"/>
        </a:lnSpc>
        <a:spcBef>
          <a:spcPts val="500"/>
        </a:spcBef>
        <a:buClr>
          <a:srgbClr val="009EE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D3B167F7-A0DB-461B-86F4-984F46166B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0121" y="2350839"/>
            <a:ext cx="10477501" cy="2199827"/>
          </a:xfrm>
        </p:spPr>
        <p:txBody>
          <a:bodyPr>
            <a:normAutofit/>
          </a:bodyPr>
          <a:lstStyle/>
          <a:p>
            <a:r>
              <a:rPr lang="cs-CZ" dirty="0"/>
              <a:t>Validátor VŠE</a:t>
            </a:r>
            <a:br>
              <a:rPr lang="cs-CZ" dirty="0"/>
            </a:br>
            <a:r>
              <a:rPr lang="cs-CZ" sz="3200" dirty="0"/>
              <a:t>Ověřování závěrečných kvalifikačních prací </a:t>
            </a:r>
            <a:br>
              <a:rPr lang="cs-CZ" sz="3200" dirty="0"/>
            </a:br>
            <a:r>
              <a:rPr lang="cs-CZ" sz="3200" dirty="0"/>
              <a:t>a dalších dokumentů na originalitu</a:t>
            </a:r>
            <a:endParaRPr lang="cs-CZ" dirty="0"/>
          </a:p>
        </p:txBody>
      </p:sp>
      <p:sp>
        <p:nvSpPr>
          <p:cNvPr id="8" name="Zástupný text 3">
            <a:extLst>
              <a:ext uri="{FF2B5EF4-FFF2-40B4-BE49-F238E27FC236}">
                <a16:creationId xmlns:a16="http://schemas.microsoft.com/office/drawing/2014/main" id="{28E76684-B096-4148-9243-D007B536D13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626016" y="870423"/>
            <a:ext cx="3718906" cy="311628"/>
          </a:xfrm>
        </p:spPr>
        <p:txBody>
          <a:bodyPr/>
          <a:lstStyle/>
          <a:p>
            <a:r>
              <a:rPr lang="cs-CZ" dirty="0"/>
              <a:t>Ing. Jan MACH, Ph.D.</a:t>
            </a:r>
          </a:p>
        </p:txBody>
      </p:sp>
      <p:sp>
        <p:nvSpPr>
          <p:cNvPr id="9" name="Zástupný text 4">
            <a:extLst>
              <a:ext uri="{FF2B5EF4-FFF2-40B4-BE49-F238E27FC236}">
                <a16:creationId xmlns:a16="http://schemas.microsoft.com/office/drawing/2014/main" id="{1A698967-CA31-411B-A074-48A90A010A93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7626016" y="1182051"/>
            <a:ext cx="3718906" cy="311628"/>
          </a:xfrm>
        </p:spPr>
        <p:txBody>
          <a:bodyPr/>
          <a:lstStyle/>
          <a:p>
            <a:r>
              <a:rPr lang="cs-CZ" dirty="0"/>
              <a:t>Centrum informatiky / rektorát</a:t>
            </a:r>
          </a:p>
        </p:txBody>
      </p:sp>
      <p:pic>
        <p:nvPicPr>
          <p:cNvPr id="5" name="Obrázek 4" descr="Obsah obrázku text, Písmo, snímek obrazovky, řada/pruh&#10;&#10;Popis byl vytvořen automaticky">
            <a:extLst>
              <a:ext uri="{FF2B5EF4-FFF2-40B4-BE49-F238E27FC236}">
                <a16:creationId xmlns:a16="http://schemas.microsoft.com/office/drawing/2014/main" id="{2382891D-D1C6-0730-21C0-BFA0598A3F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" t="10112" r="1807" b="12011"/>
          <a:stretch/>
        </p:blipFill>
        <p:spPr>
          <a:xfrm>
            <a:off x="453613" y="5179806"/>
            <a:ext cx="11284773" cy="167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28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text 4">
            <a:extLst>
              <a:ext uri="{FF2B5EF4-FFF2-40B4-BE49-F238E27FC236}">
                <a16:creationId xmlns:a16="http://schemas.microsoft.com/office/drawing/2014/main" id="{3203AA28-A4F1-4C05-9CE9-28D0E7B792A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7634894" y="870423"/>
            <a:ext cx="3718906" cy="311628"/>
          </a:xfrm>
        </p:spPr>
        <p:txBody>
          <a:bodyPr/>
          <a:lstStyle/>
          <a:p>
            <a:r>
              <a:rPr lang="cs-CZ" dirty="0"/>
              <a:t>Jméno a příjmení autora</a:t>
            </a:r>
          </a:p>
        </p:txBody>
      </p:sp>
      <p:sp>
        <p:nvSpPr>
          <p:cNvPr id="8" name="Zástupný text 5">
            <a:extLst>
              <a:ext uri="{FF2B5EF4-FFF2-40B4-BE49-F238E27FC236}">
                <a16:creationId xmlns:a16="http://schemas.microsoft.com/office/drawing/2014/main" id="{FE1C229D-E3BC-4F81-BD21-FDFC2C519438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7634894" y="1182051"/>
            <a:ext cx="3718906" cy="311628"/>
          </a:xfrm>
        </p:spPr>
        <p:txBody>
          <a:bodyPr/>
          <a:lstStyle/>
          <a:p>
            <a:r>
              <a:rPr lang="cs-CZ" dirty="0"/>
              <a:t>jmeno.prijmeni@vse.cz</a:t>
            </a:r>
          </a:p>
        </p:txBody>
      </p:sp>
      <p:sp>
        <p:nvSpPr>
          <p:cNvPr id="9" name="Nadpis 2">
            <a:extLst>
              <a:ext uri="{FF2B5EF4-FFF2-40B4-BE49-F238E27FC236}">
                <a16:creationId xmlns:a16="http://schemas.microsoft.com/office/drawing/2014/main" id="{286A7C96-717D-46F5-B5B2-C8AABD3273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115624"/>
            <a:ext cx="10515601" cy="1106575"/>
          </a:xfrm>
        </p:spPr>
        <p:txBody>
          <a:bodyPr/>
          <a:lstStyle/>
          <a:p>
            <a:r>
              <a:rPr lang="cs-CZ" dirty="0"/>
              <a:t>Děkuji za pozornost</a:t>
            </a:r>
          </a:p>
        </p:txBody>
      </p:sp>
      <p:pic>
        <p:nvPicPr>
          <p:cNvPr id="4" name="Obrázek 3" descr="Obsah obrázku text, Písmo, snímek obrazovky, řada/pruh&#10;&#10;Popis byl vytvořen automaticky">
            <a:extLst>
              <a:ext uri="{FF2B5EF4-FFF2-40B4-BE49-F238E27FC236}">
                <a16:creationId xmlns:a16="http://schemas.microsoft.com/office/drawing/2014/main" id="{C499827F-BC90-04BF-8DB1-48A06F0533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" t="10112" r="1807" b="12011"/>
          <a:stretch/>
        </p:blipFill>
        <p:spPr>
          <a:xfrm>
            <a:off x="453613" y="5179806"/>
            <a:ext cx="11284773" cy="167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0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E9BF0165-FA6C-B7B7-7169-122A0654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Závěrečné kvalifikační práce na VŠE</a:t>
            </a:r>
          </a:p>
        </p:txBody>
      </p:sp>
      <p:graphicFrame>
        <p:nvGraphicFramePr>
          <p:cNvPr id="9" name="Rectangle 5">
            <a:extLst>
              <a:ext uri="{FF2B5EF4-FFF2-40B4-BE49-F238E27FC236}">
                <a16:creationId xmlns:a16="http://schemas.microsoft.com/office/drawing/2014/main" id="{0E0C3227-E446-0863-F331-E26E63889F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4573105"/>
              </p:ext>
            </p:extLst>
          </p:nvPr>
        </p:nvGraphicFramePr>
        <p:xfrm>
          <a:off x="838200" y="1924050"/>
          <a:ext cx="10372725" cy="4443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Mrak 9">
            <a:extLst>
              <a:ext uri="{FF2B5EF4-FFF2-40B4-BE49-F238E27FC236}">
                <a16:creationId xmlns:a16="http://schemas.microsoft.com/office/drawing/2014/main" id="{05647B9A-F081-E4EB-31F0-C6E7E5143A35}"/>
              </a:ext>
            </a:extLst>
          </p:cNvPr>
          <p:cNvSpPr/>
          <p:nvPr/>
        </p:nvSpPr>
        <p:spPr>
          <a:xfrm>
            <a:off x="10036033" y="4743997"/>
            <a:ext cx="1503537" cy="82373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MUNI</a:t>
            </a:r>
          </a:p>
        </p:txBody>
      </p:sp>
      <p:sp>
        <p:nvSpPr>
          <p:cNvPr id="11" name="Mrak 10">
            <a:extLst>
              <a:ext uri="{FF2B5EF4-FFF2-40B4-BE49-F238E27FC236}">
                <a16:creationId xmlns:a16="http://schemas.microsoft.com/office/drawing/2014/main" id="{D6A0235E-2CA4-2936-CDCD-8DF79281FDF3}"/>
              </a:ext>
            </a:extLst>
          </p:cNvPr>
          <p:cNvSpPr/>
          <p:nvPr/>
        </p:nvSpPr>
        <p:spPr>
          <a:xfrm>
            <a:off x="9892018" y="5543725"/>
            <a:ext cx="1781050" cy="82373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dirty="0"/>
              <a:t>iThenticate</a:t>
            </a:r>
          </a:p>
        </p:txBody>
      </p:sp>
    </p:spTree>
    <p:extLst>
      <p:ext uri="{BB962C8B-B14F-4D97-AF65-F5344CB8AC3E}">
        <p14:creationId xmlns:p14="http://schemas.microsoft.com/office/powerpoint/2010/main" val="343783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90BCE13F-C5EC-7D29-FAD7-D5B618AF1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552009"/>
          </a:xfrm>
        </p:spPr>
        <p:txBody>
          <a:bodyPr anchor="b">
            <a:normAutofit/>
          </a:bodyPr>
          <a:lstStyle/>
          <a:p>
            <a:r>
              <a:rPr lang="cs-CZ" dirty="0"/>
              <a:t>Motivace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F19041EC-3907-06DB-79E1-A5226F1D1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0111" y="883253"/>
            <a:ext cx="5968744" cy="114783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162F144-C22B-1DD3-CCE6-DFC03B7AA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591519"/>
            <a:ext cx="4802870" cy="4764831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200" dirty="0"/>
              <a:t>jednotné rozhraní pro více antiplagiátorských systémů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200" dirty="0"/>
              <a:t>autorizace a autentifikace přístupu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200" dirty="0"/>
              <a:t>uživatelsky přívětivé rozhraní, </a:t>
            </a:r>
            <a:br>
              <a:rPr lang="cs-CZ" sz="2200" dirty="0"/>
            </a:br>
            <a:r>
              <a:rPr lang="cs-CZ" sz="2200" dirty="0"/>
              <a:t>v designu VŠE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200" dirty="0"/>
              <a:t>výběr a kontrola relevantních zdrojů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200" dirty="0"/>
              <a:t>tisk protokolů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200" dirty="0"/>
              <a:t>notifikace uživatelů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200" dirty="0"/>
              <a:t>rozšiřitelnost, flexibilita</a:t>
            </a:r>
          </a:p>
        </p:txBody>
      </p:sp>
    </p:spTree>
    <p:extLst>
      <p:ext uri="{BB962C8B-B14F-4D97-AF65-F5344CB8AC3E}">
        <p14:creationId xmlns:p14="http://schemas.microsoft.com/office/powerpoint/2010/main" val="403546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dpis 1">
            <a:extLst>
              <a:ext uri="{FF2B5EF4-FFF2-40B4-BE49-F238E27FC236}">
                <a16:creationId xmlns:a16="http://schemas.microsoft.com/office/drawing/2014/main" id="{FBAE5EEB-61B2-4B16-B02D-47F3C3D083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cs-CZ" altLang="cs-CZ" sz="3200" dirty="0"/>
              <a:t>Antiplagiátorské systémy</a:t>
            </a:r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32FD6ACA-E333-431D-8698-3E07D70BA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54239" y="1681164"/>
            <a:ext cx="3868737" cy="523701"/>
          </a:xfrm>
          <a:solidFill>
            <a:srgbClr val="66CCFF"/>
          </a:solidFill>
        </p:spPr>
        <p:txBody>
          <a:bodyPr/>
          <a:lstStyle/>
          <a:p>
            <a:pPr algn="ctr"/>
            <a:r>
              <a:rPr lang="cs-CZ" dirty="0"/>
              <a:t>Theses.cz, Odevzdej.cz</a:t>
            </a:r>
            <a:endParaRPr lang="en-US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48234F4-3C04-40A3-B5B9-AA4642C4F1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53150" y="1681164"/>
            <a:ext cx="3887788" cy="523701"/>
          </a:xfrm>
          <a:solidFill>
            <a:srgbClr val="41BBF1"/>
          </a:solidFill>
        </p:spPr>
        <p:txBody>
          <a:bodyPr/>
          <a:lstStyle/>
          <a:p>
            <a:pPr algn="ctr"/>
            <a:r>
              <a:rPr lang="cs-CZ" dirty="0"/>
              <a:t>iThenticate</a:t>
            </a:r>
            <a:endParaRPr lang="en-US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D5EE474-D3A7-433D-9C5A-D63222902E6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lvl="0"/>
            <a:r>
              <a:rPr lang="cs-CZ" sz="2400" dirty="0"/>
              <a:t>pro </a:t>
            </a:r>
            <a:r>
              <a:rPr lang="cs-CZ" sz="2400" b="1" dirty="0"/>
              <a:t>anglické</a:t>
            </a:r>
            <a:r>
              <a:rPr lang="cs-CZ" sz="2400" dirty="0"/>
              <a:t> závěrečné práce </a:t>
            </a:r>
            <a:br>
              <a:rPr lang="cs-CZ" sz="2400" dirty="0"/>
            </a:br>
            <a:r>
              <a:rPr lang="cs-CZ" sz="2400" dirty="0"/>
              <a:t>a časopisecké články</a:t>
            </a:r>
            <a:endParaRPr lang="en-US" sz="2400" dirty="0"/>
          </a:p>
          <a:p>
            <a:pPr lvl="0"/>
            <a:r>
              <a:rPr lang="cs-CZ" sz="2400" b="1" dirty="0"/>
              <a:t>výhodou</a:t>
            </a:r>
            <a:r>
              <a:rPr lang="cs-CZ" sz="2400" dirty="0"/>
              <a:t> zachování formátování</a:t>
            </a:r>
            <a:endParaRPr lang="en-US" sz="2400" dirty="0"/>
          </a:p>
          <a:p>
            <a:pPr lvl="0"/>
            <a:r>
              <a:rPr lang="cs-CZ" sz="2400" b="1" dirty="0"/>
              <a:t>nevýhodou</a:t>
            </a:r>
            <a:r>
              <a:rPr lang="cs-CZ" sz="2400" dirty="0"/>
              <a:t> cenová politika, složité stažení výsledků</a:t>
            </a:r>
            <a:endParaRPr lang="en-US" sz="2400" dirty="0"/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EE23EE65-C0B6-4D76-B1C2-ABA1322A1C2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cs-CZ" sz="2400" b="1" dirty="0"/>
              <a:t>výhodou</a:t>
            </a:r>
            <a:r>
              <a:rPr lang="cs-CZ" sz="2400" dirty="0"/>
              <a:t> pokrytí českých zdrojů, cenová politika</a:t>
            </a:r>
            <a:endParaRPr lang="en-US" sz="2400" dirty="0"/>
          </a:p>
          <a:p>
            <a:pPr lvl="0"/>
            <a:r>
              <a:rPr lang="cs-CZ" sz="2400" b="1" dirty="0"/>
              <a:t>nevýhodou</a:t>
            </a:r>
            <a:r>
              <a:rPr lang="cs-CZ" sz="2400" dirty="0"/>
              <a:t> zdlouhavé kontroly, odezvy webu, bez formátování textu</a:t>
            </a:r>
          </a:p>
          <a:p>
            <a:pPr lvl="0"/>
            <a:r>
              <a:rPr lang="cs-CZ" sz="2400" dirty="0"/>
              <a:t>přesnost shod/parafrázování</a:t>
            </a:r>
            <a:endParaRPr lang="en-US" sz="2400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DBA6B7D-8DC0-4E65-B96C-48C1470A8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812" y="5373217"/>
            <a:ext cx="7956376" cy="1233359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2A43254-11CA-4AE3-181F-222922CA4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81" y="0"/>
            <a:ext cx="105168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63806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4FC2789F-DAC8-10B6-4051-B6E1F05FA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341" y="-34736"/>
            <a:ext cx="9411711" cy="6858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EDD80D5-361D-4EEC-8D42-3E61926A6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11" y="1340768"/>
            <a:ext cx="8896379" cy="3999762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7018385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&#10;&#10;Popis byl vytvořen automaticky">
            <a:extLst>
              <a:ext uri="{FF2B5EF4-FFF2-40B4-BE49-F238E27FC236}">
                <a16:creationId xmlns:a16="http://schemas.microsoft.com/office/drawing/2014/main" id="{3B22A8B8-1A0E-4711-9E65-9F6EFA927B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3" r="407"/>
          <a:stretch/>
        </p:blipFill>
        <p:spPr>
          <a:xfrm>
            <a:off x="1668000" y="1061696"/>
            <a:ext cx="8856000" cy="460437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E7A2AC09-152D-4488-A248-B46BAD37B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826" y="1844675"/>
            <a:ext cx="7623175" cy="123825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Obrázek 2" descr="Obsah obrázku text&#10;&#10;Popis byl vytvořen automaticky">
            <a:extLst>
              <a:ext uri="{FF2B5EF4-FFF2-40B4-BE49-F238E27FC236}">
                <a16:creationId xmlns:a16="http://schemas.microsoft.com/office/drawing/2014/main" id="{079C3C4A-73C5-4CFB-91FB-8D571BEFA7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2826" y="3151188"/>
            <a:ext cx="7623175" cy="123825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1E08DCA8-8B52-4C40-B1BD-E7AE760C1A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2826" y="4459288"/>
            <a:ext cx="7623175" cy="183515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Nadpis 5">
            <a:extLst>
              <a:ext uri="{FF2B5EF4-FFF2-40B4-BE49-F238E27FC236}">
                <a16:creationId xmlns:a16="http://schemas.microsoft.com/office/drawing/2014/main" id="{AE285DBF-22C2-4086-9F26-E537D4148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84806"/>
            <a:ext cx="7886700" cy="1505883"/>
          </a:xfrm>
        </p:spPr>
        <p:txBody>
          <a:bodyPr anchor="ctr">
            <a:normAutofit/>
          </a:bodyPr>
          <a:lstStyle/>
          <a:p>
            <a:r>
              <a:rPr lang="cs-CZ" sz="4500"/>
              <a:t>Jak velká shoda je plagiát?</a:t>
            </a:r>
          </a:p>
        </p:txBody>
      </p:sp>
    </p:spTree>
    <p:extLst>
      <p:ext uri="{BB962C8B-B14F-4D97-AF65-F5344CB8AC3E}">
        <p14:creationId xmlns:p14="http://schemas.microsoft.com/office/powerpoint/2010/main" val="204316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Úvodní sníme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SE_CZ_16_9.potx" id="{71C18D9F-46A0-4237-97B9-532C70CC3545}" vid="{54C86B8C-B0B4-43D4-B48C-9EC845265A50}"/>
    </a:ext>
  </a:extLst>
</a:theme>
</file>

<file path=ppt/theme/theme2.xml><?xml version="1.0" encoding="utf-8"?>
<a:theme xmlns:a="http://schemas.openxmlformats.org/drawingml/2006/main" name="Mezititulek / Závě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SE_CZ_16_9.potx" id="{71C18D9F-46A0-4237-97B9-532C70CC3545}" vid="{FE1EABBD-40FD-4B3F-A88F-A396519EC308}"/>
    </a:ext>
  </a:extLst>
</a:theme>
</file>

<file path=ppt/theme/theme3.xml><?xml version="1.0" encoding="utf-8"?>
<a:theme xmlns:a="http://schemas.openxmlformats.org/drawingml/2006/main" name="Běžné stránk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SE_CZ_16_9.potx" id="{71C18D9F-46A0-4237-97B9-532C70CC3545}" vid="{213A5797-252C-4D12-A9FF-BF996031D17A}"/>
    </a:ext>
  </a:extLst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8ca483b-a394-4197-b810-821c39922362" xsi:nil="true"/>
    <lcf76f155ced4ddcb4097134ff3c332f xmlns="e430a26d-0ebb-40c0-8b0f-589a80557ff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A2F6B353DC8F44AA56C9DA835DF1561" ma:contentTypeVersion="16" ma:contentTypeDescription="Vytvoří nový dokument" ma:contentTypeScope="" ma:versionID="9c26b60c6108ebeadeb1b9243e915c15">
  <xsd:schema xmlns:xsd="http://www.w3.org/2001/XMLSchema" xmlns:xs="http://www.w3.org/2001/XMLSchema" xmlns:p="http://schemas.microsoft.com/office/2006/metadata/properties" xmlns:ns2="e430a26d-0ebb-40c0-8b0f-589a80557ff5" xmlns:ns3="58ca483b-a394-4197-b810-821c39922362" targetNamespace="http://schemas.microsoft.com/office/2006/metadata/properties" ma:root="true" ma:fieldsID="be5848eecb3f4daf9a8063a9648720c1" ns2:_="" ns3:_="">
    <xsd:import namespace="e430a26d-0ebb-40c0-8b0f-589a80557ff5"/>
    <xsd:import namespace="58ca483b-a394-4197-b810-821c3992236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30a26d-0ebb-40c0-8b0f-589a80557f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Značky obrázků" ma:readOnly="false" ma:fieldId="{5cf76f15-5ced-4ddc-b409-7134ff3c332f}" ma:taxonomyMulti="true" ma:sspId="babb5542-b20f-476f-b885-dfe2db7716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ca483b-a394-4197-b810-821c3992236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7b19cd42-548a-44c1-8188-8a6e530be174}" ma:internalName="TaxCatchAll" ma:showField="CatchAllData" ma:web="58ca483b-a394-4197-b810-821c3992236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C1580C-9B3B-4EDC-9A1E-0571D972E9C8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elements/1.1/"/>
    <ds:schemaRef ds:uri="f72289ca-f95a-465d-9801-fab82b295ea9"/>
    <ds:schemaRef ds:uri="de0e76a3-ac20-44c4-8e00-0fb580afe26a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F3102D4-0BB6-4975-A6D6-F19DAC83F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1E7B999-995B-4F72-BEE5-DC33A93685CB}"/>
</file>

<file path=docProps/app.xml><?xml version="1.0" encoding="utf-8"?>
<Properties xmlns="http://schemas.openxmlformats.org/officeDocument/2006/extended-properties" xmlns:vt="http://schemas.openxmlformats.org/officeDocument/2006/docPropsVTypes">
  <Template>VSE_CZ_16_9</Template>
  <TotalTime>732</TotalTime>
  <Words>200</Words>
  <Application>Microsoft Office PowerPoint</Application>
  <PresentationFormat>Širokoúhlá obrazovka</PresentationFormat>
  <Paragraphs>38</Paragraphs>
  <Slides>10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10</vt:i4>
      </vt:variant>
    </vt:vector>
  </HeadingPairs>
  <TitlesOfParts>
    <vt:vector size="15" baseType="lpstr">
      <vt:lpstr>Arial</vt:lpstr>
      <vt:lpstr>Calibri</vt:lpstr>
      <vt:lpstr>Úvodní snímek</vt:lpstr>
      <vt:lpstr>Mezititulek / Závěr</vt:lpstr>
      <vt:lpstr>Běžné stránky</vt:lpstr>
      <vt:lpstr>Validátor VŠE Ověřování závěrečných kvalifikačních prací  a dalších dokumentů na originalitu</vt:lpstr>
      <vt:lpstr>Závěrečné kvalifikační práce na VŠE</vt:lpstr>
      <vt:lpstr>Motivace</vt:lpstr>
      <vt:lpstr>Antiplagiátorské systémy</vt:lpstr>
      <vt:lpstr>Prezentace aplikace PowerPoint</vt:lpstr>
      <vt:lpstr>Prezentace aplikace PowerPoint</vt:lpstr>
      <vt:lpstr>Prezentace aplikace PowerPoint</vt:lpstr>
      <vt:lpstr>Prezentace aplikace PowerPoint</vt:lpstr>
      <vt:lpstr>Jak velká shoda je plagiát?</vt:lpstr>
      <vt:lpstr>Děkuji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Zkušenosti z validace dokumentů v přijímacím řízení</dc:title>
  <dc:creator>Luboš Pavlíček</dc:creator>
  <cp:lastModifiedBy>Jan Mach</cp:lastModifiedBy>
  <cp:revision>1</cp:revision>
  <dcterms:created xsi:type="dcterms:W3CDTF">2023-04-15T09:18:28Z</dcterms:created>
  <dcterms:modified xsi:type="dcterms:W3CDTF">2023-04-17T14:49:24Z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0x0101003A2F6B353DC8F44AA56C9DA835DF1561</vt:lpwstr>
  </property>
  <property fmtid="{D5CDD505-2E9C-101B-9397-08002B2CF9AE}" pid="3" name="MediaServiceImageTags">
    <vt:lpwstr/>
  </property>
</Properties>
</file>